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notesMasterIdLst>
    <p:notesMasterId r:id="rId26"/>
  </p:notesMasterIdLst>
  <p:handoutMasterIdLst>
    <p:handoutMasterId r:id="rId27"/>
  </p:handoutMasterIdLst>
  <p:sldIdLst>
    <p:sldId id="256" r:id="rId2"/>
    <p:sldId id="289" r:id="rId3"/>
    <p:sldId id="297" r:id="rId4"/>
    <p:sldId id="290" r:id="rId5"/>
    <p:sldId id="291" r:id="rId6"/>
    <p:sldId id="298" r:id="rId7"/>
    <p:sldId id="292" r:id="rId8"/>
    <p:sldId id="293" r:id="rId9"/>
    <p:sldId id="294" r:id="rId10"/>
    <p:sldId id="295" r:id="rId11"/>
    <p:sldId id="296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8" autoAdjust="0"/>
    <p:restoredTop sz="79231" autoAdjust="0"/>
  </p:normalViewPr>
  <p:slideViewPr>
    <p:cSldViewPr snapToGrid="0">
      <p:cViewPr varScale="1">
        <p:scale>
          <a:sx n="83" d="100"/>
          <a:sy n="83" d="100"/>
        </p:scale>
        <p:origin x="24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402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53558-946F-40AA-BE49-F3821E2DFF5E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EA610F-900F-49F7-BB3C-2715AA02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02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2T02:22:44.48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4573 11650 0 0,'-14'-9'72'16,"-1"1"43"-16,0 1 1 0,-1 1-1 0,2 0 2 0,-2 1 3 0,1 0 6 15,-1 1-39-15,-1 2-51 0,-1 0-13 0,1-1-4 0,0 2 4 16,1-1 7-16,0 0 1 0,0 0 4 0,2 1 1 0,2 0 0 15,2-1 0-15,0 1-2 0,2 0-1 0,2 0-3 0,-1 0 0 0,0 1 3 16,2-2 0-16,0 2 0 0,-1-1-3 0,2 1-4 16,2-1-5-16,-1 0-2 0,0 1 1 0,3 0 2 0,-2-1 2 0,2 1 3 15,-3-2-1-15,3 2-2 0,-1-1-2 0,1 1-2 16,-2-1-2-16,2 1-2 0,-1-2-2 0,0 0-1 0,-1 1 4 0,1-1 4 16,0 1 13-16,-2-2 13 0,0 2 14 0,2 0 17 0,-2-2 2 15,1 2-1-15,0 0 8 0,0 0 11 0,0 0-4 0,2 1-7 16,-2-2 3-16,2 2 8 0,0 0-8 0,0 0-11 0,0 0-8 15,0 0-10-15,0 0-23 0,0 0-26 0,0 0 0 0,0 0 7 16,0 0-13-16,0 0-21 0,0 0 9 0,0 0 15 0,0 0-6 0,0 0-15 16,0 0 8-16,2-1 16 0,1 0-9 0,0 1-15 0,-1 0 9 15,2 0 15-15,2 0-5 0,-1 0-13 0,2 0 9 0,-1 0 17 16,4-1-13-16,-1 1-19 0,0-1 11 0,3-1 17 0,-1 0-10 16,2 1-15-16,-1-2 8 0,2 1 16 0,-1-2-9 0,0 1-17 15,-1-1 7-15,2 1 14 0,-2-1-13 0,0 2-24 0,0-2 5 16,-2 2 13-16,0-1-18 0,0 2-29 0,0-1-2 0,-2 0 1 15,0 1-15-15,0 0-21 0,0 0-12 0,0 1-9 0,-2-1-26 0,1 1-28 16,1-2-33-16,-1 2-36 0,-1-1-13 0,1 1-7 16,0 0 11-16,-1 1 17 0,1-1 7 0,0 0 7 0,1-1 11 0,0 0 83 15</inkml:trace>
  <inkml:trace contextRef="#ctx0" brushRef="#br0" timeOffset="2002.3101">5231 11706 0 0,'-2'-2'67'0,"1"-1"64"0,0 1-1 0,-2 1 1 16,2-1-1-16,1 2 1 0,-2-2 1 0,2 2-30 0,-1-1-36 15,1 1-26-15,0 0-20 0,0 0-8 0,0 0 0 0,0 0 1 16,0 0 4-16,0 0 2 0,0 0 1 0,0 0 2 0,0 0 2 16,0 0 3-16,0 0 3 0,0 0-3 0,0 0 0 0,0 0-4 0,0 0-1 15,1-1-1-15,-1 1-1 0,0 0-5 0,0 0-6 16,0 0-2-16,0 0-1 0,0 0-3 0,0 0-3 0,0 0-1 0,0 0-2 16,0 0 0-16,0 0 1 0,0 0 2 0,0 0 3 0,3 0 0 15,0 0-1-15,-1 0-2 0,2 1 1 0,2-1 1 0,-1 1-1 16,2 0 1-16,1-1 1 0,1 1-2 0,0-1 1 15,3 0-1-15,0 0 1 0,0 0-4 0,2 0 1 0,0 0-1 0,0 0 2 16,0 0 2-16,1 0-1 0,0 0 2 0,-1-1-1 0,1 1-1 16,0 0 1-16,-1 0-1 0,0 0 1 0,0-1-1 0,0 1 1 15,0 0-1-15,-2 0-1 0,2 1-1 0,-2-1-1 0,0 1-1 0,0-1 0 16,-2 2 2-16,1-1 1 0,0 0 0 0,-1 0-2 16,1 2 1-16,0-2-1 0,-1 0 1 0,1 0-2 0,1 0 1 0,1 1 1 15,-1-1 1-15,3 0 1 0,-2-1 2 0,2 1-1 16,1-1-2-16,0 0-3 0,1 0 1 0,2-1 2 0,-2 1 0 0,2-1 0 15,0 0 3-15,1-1 3 0,-2 1-3 0,2 0-1 0,-1 0-2 16,1 0 0-16,-1-2 0 0,1 2 0 0,-2-1 1 0,2-1 1 16,-1 1-2-16,1-1-2 0,-1 1 2 0,-1-2-1 0,1 2-1 0,0-2 1 15,-1 1-1-15,0-1 4 0,-2 2-1 0,1-2 2 0,-1 1-1 16,0-1 1-16,0 0 1 0,-1 0 2 0,1 0 3 0,0-1 3 16,0 2 2-16,0-2-1 0,1 0 2 0,-1 1 2 15,1 0-2-15,1 0 1 0,-1-1 1 0,0 2-2 0,2-1 1 0,-2 0-1 16,2 1 2-16,-2-1-1 0,2 2-4 0,-2-2-3 0,2 2 0 15,-2-1 0-15,2 1 0 0,-2 0-3 0,2-1 0 0,0 0 0 16,-1 0-1-16,2 0-1 0,-1-1 1 0,1-1-1 0,-1 0 8 0,1 1 11 16,-2-1 2-16,2 0-1 0,0 0 5 0,2 0 5 15,-1-1-2-15,0 2-5 0,1-2 4 0,0 0 7 0,0 0-2 0,0 0-6 16,1 0 4-16,0 1 2 0,-1 0-12 0,0 0-15 0,0 0-1 16,0 2 5-16,-1 0-5 0,0 1-11 0,1 0 4 0,-1 0 7 15,-1 2-7-15,1 0-7 0,1 2 6 0,0-1 11 0,0 1-5 16,0 1-12-16,2-1 7 0,-1 0 11 0,1 2-4 0,0-2-7 15,0 2 5-15,1-2 6 0,1 1-6 0,-1-1-9 0,2-1 6 0,1-1 9 16,0 0-6-16,1 0-13 0,2-1 4 0,-1-1 12 16,2-2-6-16,-1 1-6 0,1-1 4 0,-1 0 8 0,-1 0-7 0,1-1-8 15,-3-1 6-15,1 1 12 0,-2 0-6 0,0 0-12 16,-1 1 6-16,0-2 12 0,-2 1-6 0,0 1-15 0,0 1 7 0,-2-2 11 16,1 4-6-16,0-2-9 0,-2 1 8 0,0 1 8 0,1 1-5 0,-2 0-11 15,1 0 7-15,-1 1 11 0,0 1-6 0,0 1-12 16,0 0 5-16,0 0 10 0,0 1-8 0,1-1-10 0,-1 2 3 0,2-1 12 15,0 0-6-15,0 0-9 0,0-1 6 0,2 1 9 16,-1-1-7-16,1 0-11 0,-1-1 3 0,-1 1 12 0,0-1-2 0,-1-1-7 16,0-1 6-16,1 0 9 0,-2 0-7 0,-2 0-11 0,2-1 3 15,-1-1 10-15,-2-1-5 0,2 0-11 0,-2 0 6 0,1 0 10 16,-1-1-2-16,0-1-8 0,-1 2 4 0,2-3 8 0,-1 1-6 16,0 1-12-16,-1-1 9 0,2 1 14 0,-1-1-4 0,0 1-8 15,1 1 4-15,-1-3 7 0,0 3-4 0,-1 0-9 0,2 0 3 0,-1 0 8 16,0 1-7-16,1-1-7 0,-1 2 6 0,2-1 9 15,-1 1-4-15,1-2-11 0,-2 3 4 0,2-2 11 0,0-1-7 0,-2 2-13 16,2 1 5-16,-2-2 8 0,2 1-4 0,-2-2-7 0,0 3 8 16,-1-3 8-16,2 1-5 0,-2 1-11 0,0-1 4 0,0-1 11 15,0 2-7-15,-2-1-10 0,1 1 5 0,-2-1 12 0,2 1-3 0,-2 1-7 16,-1-2 5-16,2 1 11 0,-2 1-7 0,0-2-14 16,0 2 6-16,0 0 10 0,0-1-5 0,1 1-13 0,-1 0 7 15,1 0 10-15,1 0-5 0,-1 0-2 0,0 0 5 0,2 0 8 16,-2 0-7-16,2 1-17 0,0-1 6 0,-1 2 13 0,0-2-2 0,0 1-7 15,0 1 5-15,0-2 11 0,0 0-5 0,-2 1-12 16,1 1 3-16,-1 1 9 0,-1-3-8 0,1 1-5 0,-2 2 5 0,1-1 11 16,0-1-6-16,-2 1-12 0,2 1 3 0,-2-3 5 0,0 1-5 15,1 1-6-15,-1-1 6 0,0 1 10 0,2-2-2 0,-2 0-8 16,2 1 4-16,-2-1 5 0,2 0-4 0,0 2-11 0,-1-2 7 0,1 0 8 16,0 1-1-16,-1-1-8 0,1 2 4 0,-2-2 8 15,2 1-6-15,-2 1-10 0,1-1 1 0,-2 1 7 0,1-1-4 0,-1 1-4 16,0 1 7-16,0-3 10 0,-1 3-7 0,-1 0-12 0,1-2 8 15,0 2 11-15,-2-1-7 0,2 2-10 0,-2-2 4 0,0 1 10 16,2 0-5-16,-2-3-10 0,2 3 5 0,-2-2 9 0,2 1-6 16,0-1-9-16,-2 1 8 0,2-1 10 0,-2 1-8 0,0-2-11 15,1 0 5-15,-1 1 14 0,0-1-4 0,-1 2-11 0,0-2 4 0,0 0 13 16,0 1-11-16,0-1-17 0,0 0 8 0,-1 2 17 16,1-2-7-16,-1 0-11 0,-1 0 7 0,1 0 15 0,-3 0-11 0,0 0-13 15,3 0 8-15,-3 0 17 0,2 0-4 0,-2 0-13 0,0 0 16 16,0 0 22-16,0 0-7 0,0 0-13 0,0 0 13 0,0 0 24 15,0 0-3-15,0 0-6 0,0 0 19 0,0 0 29 16,0 0-4-16,0 0-13 0,0 0 14 0,0 0 21 0,0 0-7 0,0 0-17 16,0 0 4-16,0 0 17 0,0 0-16 0,0 0-23 0,0 0 1 0,0 0 10 15,0 0-22-15,0 0-26 0,0 0 1 0,0 0 9 16,0 0-17-16,0 0-23 0,0 0 7 0,0 0 12 0,0 0-11 0,0 0-16 16,0 0 6-16,0 0 15 0,0 0-10 0,0 0-16 0,0 0 10 15,0 0 16-15,0 0-8 0,0 0-14 0,0 0 7 0,0 0 15 16,0 0-8-16,0 0-14 0,0 0 8 0,0 0 14 0,0 0-10 0,3-2-14 15,-3 2-2-15,0 0 5 0,0 0-30 0,0 0-42 16,0 0-30-16,0 0-25 0,0 0-28 0,0 0-26 0,0 0-50 0,0 0-53 16,4-1-28-16,-4 1-22 0,4-2 2 0,-4 2 10 15,0 0 2-15,5-1 4 0,-5 1 25 0,4-2 33 0</inkml:trace>
  <inkml:trace contextRef="#ctx0" brushRef="#br0" timeOffset="3030.9384">11979 11635 81 0,'-8'3'105'0,"0"-1"-3"0,0 0-6 0,1 1 9 15,-1-1 13-15,1-1-17 0,-1 2-32 0,2-1-8 0,-1 1-2 16,0-2 2-16,1 1 5 0,-1-1 2 0,2 2 5 0,-2-2 4 0,2 0 5 15,-2 2-10-15,2-2-13 0,-1 0 4 0,1 0 10 0,-2 2-11 0,2-2-20 16,0 1-2-16,-1-1 5 0,0 2-10 0,0-2-19 16,1 1 4-16,0 0 5 0,1 0-8 0,0-1-14 0,0 2 15 0,0-2 24 15,1 0-17-15,2 0-31 0,-2 0 12 0,3-1 24 0,0 0-13 0,0 0-29 16,0 0 19-16,0 2 32 0,0-2-6 0,0 2-18 0,1 0 20 0,1 0 28 16,0 0-5-16,2 0-16 0,0 1 18 0,2-1 27 0,0 1-6 15,2 0-15-15,2 0 14 0,0 0 22 0,1 0-8 0,2-1-19 0,1 2 2 0,2-2 10 16,0 2-12-16,2-1-20 0,1 1 1 0,2-1 2 15,2 0-7-15,1-1-10 0,3 1-2 0,1-1 3 0,1-1-6 0,2-1-9 16,1 0-5-16,1 0 1 0,2-1-5 0,1 0-2 0,0 0-4 0,0-2-3 16,1 1 0-16,2-2-4 0,-2 1 1 0,2-1 1 0,-1 0 2 0,1 0 0 15,0-1 3-15,-1 0 0 0,1 0 5 0,0 0 2 16,1 1 4-16,0 0-1 0,0-1 5 0,1 2 8 0,0-2-1 0,2 1-4 16,-2 1 0-16,2-1 3 0,-2 0-6 0,1 1-6 0,-1 0 0 0,0 1 5 15,1 0-7-15,-1-1-7 0,0 1 2 0,2-1 2 0,0 2-7 0,-1-1-7 16,1-1 2-16,0 1 8 0,1 0-6 0,-2-1-10 0,1 1 2 15,-2-1 8-15,1 1-7 0,-2 0-14 0,-3-2 3 0,-1 0 6 16,-3 0-5-16,-1-1-8 0,-4 0 2 0,-1-1 8 0,-3 1-7 0,-3-1-7 16,-1 1 7-16,-2 1 11 0,-2-1-2 0,-3 0-8 0,0 1 9 0,-2 0 10 15,-2 0-2-15,1 0-4 0,-4 2 5 0,1-2 9 0,0 2-1 16,-2 0-8-16,-1-1 4 0,0 2 10 0,0 0-8 0,-1 0-8 0,-1-1 5 16,1 1 11-16,0 0-5 0,-1 1-11 0,1-1 7 0,-2 1 8 15,2-1-7-15,-2-1-12 0,-1 2 5 0,3 0 11 0,-3 0-7 0,3-1-9 16,-3 1 5-16,2 0 8 0,-2 0-4 0,0 0-12 0,0 0 6 0,0 0 9 15,0 0-6-15,2-1-10 0,-2 1 5 0,0 0 13 0,0 0-8 16,0 0-12-16,0 0 4 0,0 0 14 0,0 0-9 0,2 0-12 16,1 0-4-16,0 0-4 0,-1-1-17 0,2 1-19 0,0 0-28 0,0-1-31 15,2 1-35-15,0 0-35 0,1-2-62 0,0 2-70 0,1 0-26 0,0-1-14 16,1 0 3-16,0 0 7 0,2 0 8 0,0-1 9 0,1 1 12 0,0 0 15 16,1 0 32-16,0 0 250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12:01.807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2228 1376 91 0,'-3'3'276'16,"2"-1"-12"-16,1-2-13 0,0 0-2 0,0 0 6 0,0 0-6 15,0 0-9-15,0 0 1 0,0 0 7 0,0 0-55 0,1 1-70 16,1 1-61-16,0-1-55 0,0 0-29 0,0 1-23 0,1 1 13 0,0-1 23 15,1 1-4-15,1-1-13 0,2-1 10 0,-1 2 14 0,4-2-7 16,-1-1-10-16,2-1 7 0,1-1 15 0,1 0-6 0,2 0-14 16,-1-2 5-16,2-1 6 0,2-1-9 0,-1 0-15 0,0-1 0 0,2-1 3 15,-2-1-6-15,1 0-12 0,-1-3 8 0,-1 0 14 0,1-3-5 16,-1 1-11-16,-1-2 4 0,-2-1 10 0,1-1 4 0,-1-1 1 16,-2 0 13-16,-1-1 13 0,-2-2 6 0,0 2 1 0,-2-2 11 0,-1-1 12 15,-1 2-6-15,-1-1-9 0,-2 0 3 0,-1 1 11 0,-1-1-2 0,-2 2-3 16,-1-2 7-16,0 2 13 0,-1 1-4 0,-2-1-5 0,0 1 5 15,1 1 11-15,-1 0 3 0,0 1 0 0,-1 2 14 0,2-1 16 0,-2 3-2 16,1 0-10-16,-1 1 8 0,1 1 13 0,-1 3-14 0,2-1-19 16,-2 3 2-16,1 0 11 0,-1 3-13 0,1 0-22 0,-1 2-4 0,2 1 5 15,-2 1-18-15,0 3-24 0,-2 1 3 0,1 2 11 0,0 2-13 16,-1 3-19-16,0 2 9 0,-1 2 15 0,0 4-10 0,1 0-16 0,-2 4 10 16,1 1 16-16,0 2-8 0,1 1-17 0,-1 1 10 0,2 0 18 15,-1 2-6-15,1 0-17 0,0 1 11 0,1 1 18 0,1 1-9 0,-1 1-13 16,1-1 7-16,1 4 15 0,-1-1-9 0,0 1-15 0,-1 1 7 15,2 0 16-15,-2 1-10 0,0 1-16 0,-2-1 6 0,2 1 15 16,0 0-6-16,-1-1-16 0,1-3 5 0,1-1 14 0,1-3-4 0,0 0-14 16,2-4 7-16,2-4 13 0,0-2-10 0,1-3-14 0,1-3 4 15,1-3 13-15,1-1-13 0,0-4-18 0,1-1 9 0,0-2 18 16,-1-3-4-16,2 0-13 0,0-2 10 0,2-2 14 0,0-2-5 0,2 0-14 16,0-3 10-16,2-2 14 0,0-1-3 0,1-4-10 0,2 0 8 0,-1-3 19 15,2 1-11-15,-1-3-21 0,0 1 7 0,1-1 13 16,-1 0-10-16,0 0-16 0,1 0 9 0,-2 0 17 0,1 0-2 0,-1 0-6 15,1 1 10-15,-1-1 20 0,0 1-6 0,-1 2-9 0,1-1 9 16,-1 1 15-16,-2 0-7 0,0 2-14 0,1 0 9 0,-2 2 15 16,0 1-12-16,-2 2-20 0,0 1 4 0,-1 2 4 0,-1 0-12 0,-1 3-17 15,-2-1 4-15,0 2 8 0,-1 1-8 0,0 0-16 0,3 1 5 0,0 1 14 16,-2 0-8-16,2 2-14 0,-1-1 8 0,2 3 14 16,-1 1-7-16,0 2-11 0,-1 0 8 0,1 2 16 0,0 2-7 0,-2 1-13 15,-1 1 9-15,0 1 15 0,-1 1-10 0,-1 1-19 0,1-2 4 0,-2 2 10 16,-1 0-17-16,2 0-20 0,-2 0 1 0,1 0 7 15,-1-1-17-15,1 0-26 0,-1 0-3 0,2-2 4 0,-1 0-17 0,0-1-29 16,2 1-5-16,0-3 4 0,-1 0-16 0,1-2-20 0,1 1-11 0,1-4-8 16,2 1-11-16,0-2-16 0,1-3-23 0,0 0-28 0,2-3-10 15,1-3-7-15,0 0 13 0,1-3 19 0,1 0 11 0,2-3 9 16,-1-3 15-16,1 0 98 0</inkml:trace>
  <inkml:trace contextRef="#ctx0" brushRef="#br0" timeOffset="199.1456">2796 1513 0 0,'0'0'147'0,"0"0"184"0,0 0 13 0,0 0-7 0,0 0-8 16,1-1 1-16,-1 1 6 0,0 0-5 0,0 0-10 0,0 0 5 0,0 0 8 15,3 0-98-15,-2 0-131 0,2 1-54 0,-2 2-33 0,2 0-21 0,0 2-20 16,-1 0 11-16,1 2 20 0,0 0-8 0,-1 2-17 16,0 0 11-16,0 2 20 0,0 1-11 0,-2 0-18 0,1 2 0 0,-1 0 3 15,-1 1-32-15,-2 1-40 0,0-1-21 0,-1 2-13 0,0 0-31 16,-1 0-31-16,0 1-18 0,-2-1-16 0,2-1-46 0,-1 1-53 0,1-2-10 15,1-1 5-15,0-2 5 0,1-1 5 0,2-2 26 0,1-1 33 16,1-4 26-16,2 0 106 0</inkml:trace>
  <inkml:trace contextRef="#ctx0" brushRef="#br0" timeOffset="1134.0063">3087 1652 259 0,'-2'-2'344'0,"1"1"-1"0,1 1-8 15,-1-3 4-15,-1 1 7 0,1 1-10 0,1 1-10 0,0 0-5 16,0 0 1-16,0 0-71 0,0 0-89 0,0 0-92 0,0 0-86 16,1 1-52-16,1 1-40 0,0 1-4 0,2 0 8 0,-1 1-8 0,1 0-17 15,1-1 6-15,1 1 18 0,0-2-5 0,2 1-10 0,0-2 11 0,2-1 14 16,-1 0-7-16,2-1-18 0,1-2 3 0,0 0 9 16,0-2-3-16,0-1-7 0,-2 0 4 0,1-1 6 0,0-2-5 0,-2 1-5 15,-1-2 10-15,0-1 16 0,-3-1 16 0,1 0 14 0,-2 2 23 16,-3-2 27-16,0 1 32 0,-1 0 35 0,-1 0 32 0,-2 3 29 15,-1-1 13-15,-1 2 7 0,-2 0 20 0,-1 2 24 0,-1 0 0 0,0 2-4 16,-2 0 5-16,-1 2 10 0,-1 1-8 0,1 1-12 0,-2 2-6 16,1 0-6-16,0 3-24 0,-2 2-32 0,2 0-1 0,-1 3 5 15,2 1-20-15,0 1-26 0,0 1-1 0,3 2 8 0,0 0-19 0,1 0-23 16,1 0 1-16,3 1 10 0,0 0-14 0,3-2-20 0,1 1 3 16,1-1 10-16,2 0-14 0,1-2-25 0,2 0 4 0,2-1 10 0,2-1-17 15,0-1-22-15,2-2 0 0,0-1 6 0,3-2-19 0,0-1-26 16,1-2 0-16,0-1 9 0,1-1-18 0,0-2-27 0,2-2 4 0,-2-1 17 15,2-1-3-15,-2-2-10 0,2 0 11 0,-2-2 20 0,-1-1-1 16,2-1-5-16,-2-1 13 0,-2-1 22 0,1-1-1 0,-2-2 1 16,1 1 14-16,-2-1 20 0,-2-2 8 0,1-1 4 0,0 1 18 0,-2 0 21 15,-1 1 12-15,0 0 6 0,-1 1 30 0,-2 3 34 0,0-1 17 16,-1 3 15-16,0 2 18 0,-1 1 20 0,-2 2 4 0,1 1 1 16,-2 2-4-16,0 2-3 0,0 2-21 0,0 0-24 0,0 0-9 0,0 0-3 15,0 0-28-15,0 0-34 0,1 4-14 0,0 0-11 0,1 1-20 16,-1 2-22-16,0 2 0 0,1 0 5 0,-2 2-4 0,1 1-5 0,0 1 8 15,-1 1 11-15,2 0-3 0,-2 0-12 0,1 1 5 0,-1-1 2 16,1 1-10-16,-1-1-16 0,0 0-2 0,0 0 1 0,2 0-10 16,-2-2-16-16,1 0 1 0,0 0 3 0,1-2-11 0,-1-1-17 15,0 0 5-15,1-2 10 0,-1-1-8 0,2-1-17 0,-2-2 10 0,0 1 14 16,2-2-2-16,-2-1-8 0,1 1 16 0,-2-2 22 0,0 0-1 0,2 0-5 16,1 0 11-16,-2-2 23 0,2 0-4 0,0 0-13 15,-2-2 17-15,2 0 24 0,-1 0-4 0,1-2-13 0,1-2 11 0,-1 1 20 16,1 0-13-16,0-1-17 0,0-2 10 0,0 0 15 0,1 1 0 0,0-2-11 15,1-1 17-15,0 1 21 0,1-1 0 0,0 1-6 0,1 1 11 16,0 0 17-16,1 0-1 0,-1 2-6 0,1 0 8 0,-1 0 13 16,2 1-3-16,-2 1-11 0,0 0-2 0,-2 1 1 0,0 2-14 0,-1-1-19 15,0 2-4-15,-1-1-1 0,-1 2-10 0,-3 1-12 0,0 0-3 16,0 0-1-16,3 1-8 0,-2 1-9 0,2-1 0 0,-2 1 4 16,2 1-4-16,-2-1-3 0,2 2 2 0,-1 0 5 0,1 1-5 0,0 0-8 15,-1 0 1-15,1 1 5 0,0 0-10 0,-1 0-14 0,1 0 0 0,0 0 4 16,1 0-8-16,0 0-14 0,0-1 3 0,0 1 7 0,0-2-4 15,1 1-9-15,0-1 8 0,2-1 14 0,0 0-5 0,-1-1-8 16,2-1 10-16,2-1 17 0,0-1-1 0,1-1-8 0,1-2 13 16,1 1 16-16,1-3-7 0,0 0-13 0,2 0 9 0,-1-2 14 15,1 1-7-15,0-1-14 0,0 1 8 0,0-2 17 0,-1 2-6 0,-1 0-12 16,0 0 8-16,-2 1 13 0,-2 1-8 0,-2 0-16 0,0 1 8 0,-2 2 16 16,-1 0-8-16,-2 0-14 0,-3 2 8 0,0 0 17 15,2 2-1-15,-2 0-4 0,0 2 16 0,0-1 20 0,-2 3-1 0,-1 0-10 16,0 3 10-16,-1 1 13 0,-1 2-4 0,0 2-10 0,-1-1 5 0,0 2 11 15,-1 1-7-15,0 0-11 0,1 0-11 0,0 0-8 0,1 0-34 16,0-2-40-16,1 2-24 0,1-2-18 0,0-1-43 0,2 2-55 16,0-3-35-16,-1 1-32 0,1-2-56 0,1-1-59 0,0 1-16 0,0-2-4 15,0-1 5-15,-1-1 2 0,1-1 25 0,-2-2 26 0,2-4 22 16,-2 3 20-16</inkml:trace>
  <inkml:trace contextRef="#ctx0" brushRef="#br0" timeOffset="1347.9897">2969 1162 0 0,'2'-12'39'0,"-1"0"151"0,0 0-11 0,1 1-17 15,-2 0-17-15,1 1-10 0,-1 3-9 0,1 1-9 0,-1 1-12 16,0 2-42-16,0-1-51 0,0 4-91 0,0 0-103 0,0 0-19 0,0 0 3 16,0 0 8-16,0 0 11 0,-2 5 17 0,0 1 80 0</inkml:trace>
  <inkml:trace contextRef="#ctx0" brushRef="#br0" timeOffset="1568.0311">3236 1123 0 0,'-3'3'115'0,"-1"-1"185"0,2-1 12 16,-1-1-4-16,2-1-10 0,-1-1 7 0,2 2 7 0,-1-2-6 0,1 2-12 16,0 0-11-16,0 0-10 0,0 0-129 0,0 0-165 0,1-2-82 15,1 0-59-15,-2 2-63 0,5-3-65 0,2 1-10 0,-1-1 3 16,2 0-6-16,0-2-9 0,2 0 5 0,0-1 14 0,0 0 10 0,0-1 10 15</inkml:trace>
  <inkml:trace contextRef="#ctx0" brushRef="#br0" timeOffset="1742.4344">3707 788 58 0,'18'-8'243'16,"1"0"5"-16,2-1-1 0,1 1 11 0,-1-1 12 0,0 2-3 0,1 0-6 15,-2 0 5-15,1 1 10 0,-2 1-72 0,-1 1-92 0,0 3-53 0,-2 1-40 16,-2 1-35-16,0 3-37 0,-4 2-23 0,0 2-20 0,-4 3-27 16,0 4-26-16,-2 1-20 0,-3 4-17 0,-2 2-36 0,-2 4-41 15,-4 1 2-15,-1 3 17 0,-1 1 7 0,-3 3 7 0,-1 1 20 0,-2 0 20 16</inkml:trace>
  <inkml:trace contextRef="#ctx0" brushRef="#br0" timeOffset="2719.2951">5175 650 40 0,'2'-1'165'0,"1"2"0"0,-2 2 3 0,-1 2 5 15,2 2 8-15,-2 2 16 0,0 3 20 0,-2 3-14 0,1 2-25 0,0 2-38 16,-3 4-43-16,0 2-14 0,-2 1-7 0,-2 4 8 0,-1 3 11 15,-2 1-4-15,-1 4-7 0,-2 0 2 0,-2 3 4 0,0 2-18 0,-3 1-29 16,2 2 1-16,-2 1 7 0,-1 0-11 0,1 1-20 0,-1 0 2 0,2-2 13 16,-1 1-13-16,2-1-20 0,-2-2 10 0,2-1 15 15,-2-2-14-15,2-1-22 0,-1-3 11 0,2-3 19 0,0-3-12 0,0-4-21 16,2-1 12-16,-1-6 19 0,3-2-8 0,0-2-17 0,1-4 12 16,1-4 22-16,2-1-11 0,0-3-19 0,0-2 10 0,0-3 19 0,1-1-14 15,2-4-19-15,-2-2 11 0,3-1 22 0,-1-4-15 0,1-1-21 16,1-2 9-16,2-2 16 0,-1-2-8 0,2-1-19 0,0-1 17 0,2 1 24 15,0-2 5-15,2-1-7 0,0 1 20 0,2 0 29 16,0 2-4-16,1-1-10 0,1 2 15 0,1 0 23 0,1 1-5 0,0 2-11 16,2 1 5-16,2-1 14 0,-1 1-14 0,3 2-21 0,0-2-5 0,1 2 2 15,2-1-19-15,0 1-25 0,2 0 1 0,0-1 7 0,2 1-11 16,1-1-17-16,0 1-1 0,0 0 5 0,0-1-12 0,1 2-16 16,-1-1-4-16,2 0 4 0,-2 2-16 0,1-1-20 0,-1 1-1 0,0 0 7 15,0 0-17-15,-1 1-23 0,1-1-2 0,-3 2 7 0,2-2-14 0,-3 1-16 16,0-1 8-16,-2 1 16 0,1-1-9 0,-3 0-15 0,0 0 12 15,-3-1 18-15,1 1-3 0,-4-1-14 0,1-1 10 0,-3 1 16 16,-1-1 1-16,-2-1-2 0,-1 0 8 0,0 0 14 0,-3 0 0 0,1-1-4 16,-1 2 20-16,-1-2 28 0,-1 3 5 0,-1-1 2 0,1 2 21 15,0 1 27-15,-2 1 9 0,0 2 5 0,1 1 11 0,-1 1 13 0,0 1-2 16,1 1-11-16,-1 2 8 0,0-1 12 0,1 3-16 0,-1 0-23 16,0 2 1-16,-1 1 7 0,0 3-17 0,-1 1-23 0,-2 2 1 0,-1 3 10 15,0 1-6-15,0 3-12 0,-1 2 13 0,-2 2 23 0,2 0-4 0,-2 3-14 16,1 2 13-16,-2 1 23 0,0 1-10 0,0 1-19 15,0 2 11-15,0 2 24 0,1 1-10 0,-1 1-22 0,0 1 4 0,1 1 7 16,1 0-12-16,-1-1-21 0,2 0 1 0,1 0 11 0,0-3-13 0,1-1-16 16,2-1 8-16,1-2 15 0,2-3-10 0,1-1-20 0,1-4 1 15,1-2 11-15,2-2-9 0,0-3-13 0,-1-2 11 0,2-3 20 16,2 0-4-16,-1-4-11 0,0 0 9 0,2-3 16 0,1-2-8 0,1 0-14 16,1-3 6-16,0-1 9 0,1-2-6 0,1-1-12 0,0-2 6 15,1-2 13-15,-1 0-14 0,2-1-20 0,-2 0 4 0,0-2 13 16,0 1-11-16,1 0-15 0,-1-1 10 0,1 1 23 0,-1-1 3 0,2 2 2 15,-1 0 11-15,-1 1 19 0,1 1 1 0,1 2-5 0,-2 0 11 16,1 1 18-16,-1 2 0 0,-1 0-7 0,1 1 7 0,-2 1 13 16,0 2-4-16,-1 1-12 0,0 1-1 0,-1 1-1 0,-1 1-1 0,0 1-1 15,-1 0 1-15,0 2 4 0,-2 1-1 0,0 1-1 0,-2 2-1 16,0 0-4-16,-1 3-1 0,-2 0-2 0,-1 2-3 0,0 0-3 16,-2 2-3-16,-2-1 0 0,0 3-8 0,-2 0-8 0,1 3-17 0,-1-2-18 15,0 1-24-15,0 1-30 0,0-2-38 0,0 0-37 0,1 0-30 0,1-2-25 16,0-1-38-16,2-2-44 0,2-1-37 0,2-2-36 15,1-3-45-15,2 0-49 0,1-4-4 0,2-2 10 0,2-2 19 0,3-3 21 16,0 0 34-16,1-5 40 0,1-1 26 0,0-2 22 0</inkml:trace>
  <inkml:trace contextRef="#ctx0" brushRef="#br0" timeOffset="2892.8077">5937 1272 0 0,'2'-4'351'16,"-2"1"24"-16,0 0 0 0,0 0-8 0,-2-2-7 0,1 1 2 0,0 2 5 15,-1 1-4-15,2 1-4 0,-2 1 1 0,-1 1 7 0,-1 3-124 16,0 1-162-16,-1 1-61 0,-1 4-32 0,0 1-23 0,-1 1-19 16,-1 2 2-16,0 0 7 0,1 1-21 0,-1 1-29 0,2-2-16 0,-1 2-12 15,0 0-28-15,1-1-35 0,0 0-30 0,2 0-29 16,0 1-41-16,0-2-50 0,2 0 3 0,-1-1 15 0,2-1 1 0,-2-1 2 16,2 0 18-16,1-3 27 0,0-1 18 0,0-2 17 0</inkml:trace>
  <inkml:trace contextRef="#ctx0" brushRef="#br0" timeOffset="3067.9408">6236 893 390 0,'1'-5'399'16,"2"0"-12"-16,-2 3-15 0,1-2-15 0,-1 2-12 0,-1 2-2 0,0 0 1 15,0 0-34-15,0 2-46 0,0 2-84 0,0 2-97 0,0 0-167 0,0 1-188 16,-1 3-73-16,-3 0-37 0,0 2-1 0,-2 3 13 0,0 2 13 15,-2-1 12-15,-2 5 1 0,0-1 1 0,-2 3 32 0,-2 2 73 0</inkml:trace>
  <inkml:trace contextRef="#ctx0" brushRef="#br0" timeOffset="3803.0187">6739 1362 51 0,'5'-2'432'0,"-1"-1"7"0,0 1-1 16,-1-1 3-16,-1 2 5 0,1 0-4 0,-3 1-8 0,0 0 1 0,3-1 6 15,-3 1-6-15,0 0-9 0,0 0-126 0,0 0-159 0,1 1-86 0,0 1-61 16,-1 2-6-16,0 1 11 0,0 1-10 0,0 1-11 0,0 3 10 0,-1-1 15 15,0 3-5-15,-1 1-11 0,0 2 7 0,0-1 18 0,0 2-11 0,0-1-13 16,1 2 6-16,0-1 18 0,-1-1-12 0,2 1-18 0,2-2 5 0,-1 1 11 16,0-2-11-16,3-1-19 0,0-1 7 0,0-2 13 0,2 0-9 15,0-2-14-15,2-1 8 0,-1-1 17 0,1-2-10 0,1-1-11 0,1-2 11 0,0-2 19 16,1-1-7-16,1-2-11 0,1-2 11 0,2-2 20 0,0-1-7 16,-1-2-14-16,2-2 9 0,0-1 16 0,0-2-8 0,0 0-17 0,0-2 6 15,2-1 15-15,-2-1-6 0,0 0-17 0,-2-1 14 0,2-1 23 0,-1 2-7 16,0-2-10-16,-1 1 17 0,0 1 23 0,0 0 1 0,0 2-7 15,-2 1 16-15,1 1 19 0,-1 2-3 0,-1 0-11 0,-1 2 7 0,1 1 13 0,-2 2-12 16,-1 1-21-16,0 2 4 0,0 1 7 0,0 1-14 0,-1 1-26 16,0 2-1-16,1 1 3 0,-2 1-12 0,1 1-16 0,0 1-1 0,1 2 5 0,-2 1-15 15,1 1-21-15,0 1-3 0,-1 1 0 0,0 1-19 0,-2 0-29 16,0 2-14-16,-2 0-7 0,1 1-24 0,-3 1-27 0,0 0-33 0,-1 2-33 16,-1-1-30-16,0 0-28 0,-1 2-41 0,0-2-42 0,-1 2-33 0,0-2-29 15,2 1 8-15,-1-1 21 0,0-1 15 0,3-1 12 0,0 0 24 16,3-1 23-16,1-1 34 0,1-2 69 0</inkml:trace>
  <inkml:trace contextRef="#ctx0" brushRef="#br0" timeOffset="4169.6372">7756 1320 222 0,'-1'-6'384'0,"-2"1"16"16,-1-1 19-16,-3 0 16 0,1 0 12 0,-4 0 13 0,1 1 11 15,-3 2 3-15,0 0 5 0,-3 1-31 0,1 1-35 0,-4 1-113 0,1 0-135 16,-3 2-47-16,1 2-14 0,-1 2-20 0,-1 1-21 0,1 1-14 15,1 3-10-15,1 0-16 0,0 2-17 0,4 0-14 0,-1 2-13 0,4-2-16 16,2 1-22-16,1 1-22 0,3-1-24 0,2 1-28 0,3-1-28 16,3 0-28-16,1 1-30 0,2-2-15 0,2-1-10 0,4-1-16 0,2-3-14 15,2-1-8-15,2-2-5 0,2-1 1 0,2-3 5 0,-1-1 26 16,2-2 30-16,-1-3 26 0,1 0 26 0,0-2 40 0,-2-2 46 16,-1 0 31-16,0-2 31 0,0-1 44 0,-1-1 52 0,-2 0 25 0,0-2 18 15,-1 0 30-15,-1-1 36 0,-2-1 9 0,1 0 1 0,-2 1 19 16,-2-1 23-16,0 0 13 0,-2 0 7 0,0 2-3 0,-3 0-5 15,0 3-4-15,-1 0-7 0,-1 3-1 0,0 1 1 0,-2 2-16 0,-1 3-20 16,0-1-14-16,0 4-14 0,0 0-17 0,0 0-23 0,0 0-24 0,0 0-23 16,-1 3-14-16,-2 1-13 0,2 2-25 0,-2 2-27 15,-1 2-12-15,0 2-3 0,-1 3-21 0,-2 0-25 0,-1 3-23 0,0 0-23 16,-1 3-37-16,-2-1-39 0,2 1-57 0,-2 0-61 0,2 0-56 0,1-1-56 16,0 0-40-16,2-2-39 0,1 0-12 0,2-2-1 0,2-2 16 15,2-2 19-15,3-1 31 0,2-2 29 0,2-3 35 0,1-2 36 16</inkml:trace>
  <inkml:trace contextRef="#ctx0" brushRef="#br0" timeOffset="4787.3244">8372 1242 0 0,'-1'-2'313'0,"1"2"86"0,-2-2 12 15,1 1-3-15,0 0-9 0,-1 0 6 0,2 1 8 0,-1-1-5 0,1 1-8 16,0 0 5-16,0 0 9 0,0 0-114 0,-1 1-151 0,-1 1-68 0,2 2-41 15,-1-1-26-15,0 3-22 0,-1 0 10 0,1 3 19 0,-2 0-9 0,1 1-18 16,-1 1 10-16,0 1 17 0,-1 0-9 0,0 1-19 0,-1-1 11 16,0 1 17-16,-1 0-12 0,1 2-19 0,0-2 1 0,-2 1 9 0,2 0-20 15,-2 0-28-15,0-1-1 0,2 2 4 0,0-2-17 0,-1-1-25 0,2-1-3 16,0-1 2-16,2 0-11 0,-1-3-14 0,2 0 4 0,1-2 7 16,0 0 6-16,1-3 6 0,0 0 12 0,2-2 16 0,1-2 8 0,1 0 6 15,3-2 12-15,0-2 17 0,2-1 7 0,0-1 9 0,2-3 4 0,2-1 8 16,-1-1 3-16,2-2 2 0,-2 1-2 0,2-2 0 0,1 0 1 0,-2 0 7 15,2-1 7-15,-1-1 6 0,1 1 4 0,-1-1 5 0,-1 2 17 0,1-1 20 16,-3 1 7-16,0 1-1 0,-1 1 14 0,-2 2 17 0,-1 2-2 0,-1 1-8 16,-1 2 2-16,-2 1 5 0,0 1-16 0,-1 3-16 0,-2-1-1 0,-1 3 4 15,0 0-23-15,0 0-29 0,3 3-2 0,-2 0 4 0,-1 2-16 0,0 2-24 16,-1 2 6-16,0 0 12 0,-1 2-7 0,-2 2-16 0,0 2 10 0,-1 0 17 16,-2 1-8-16,1 2-17 0,-1-1 9 0,-1 1 18 0,0-1-9 0,-1 1-17 15,1-2 7-15,0 1 10 0,1-1-11 0,0-1-20 0,2 0 4 16,0-2 10-16,1 0-13 0,0-2-19 0,1 0 5 0,2-3 13 0,-1-1-8 15,1-1-17-15,1-1 11 0,0-1 18 0,1-2-1 0,-1-2-10 0,2 1 16 16,0-1 19-16,2-1-5 0,0-2-8 0,2-1 13 0,-1-2 21 0,3 0-6 16,0-2-14-16,1-2 10 0,1-1 14 0,-1 0-8 0,0-2-14 15,1 1 6-15,-1-1 13 0,0 0-8 0,-1 0-14 0,2-1 10 0,-2 2 22 16,0-1-8-16,0 0-14 0,0 1 13 0,1-1 19 0,-1 2-3 0,1-1-12 16,1 2 4-16,-1 1 13 0,0 0-10 0,1 2-16 0,-2 1 5 0,0 1 10 15,0 1-11-15,-2 1-17 0,1 2 2 0,0 0 10 0,-2 2-10 0,0 0-16 16,1 2 5-16,-1 0 8 0,2 2-4 0,-2 0-12 0,0 1 6 0,1 1 12 15,-1 1-6-15,0 1-10 0,-1 0 5 0,0 1 11 0,0 0-6 0,0 0-10 16,-1 1 5-16,-2 1 10 0,1-1-5 0,-1 1-12 0,-1-1 4 16,0 1 7-16,-1 0-14 0,1-1-15 0,-2 1-3 0,1-2 3 0,0 0-24 15,-1 1-30-15,1-2-20 0,0 1-17 0,-2-2-31 0,0 2-34 16,1-2-51-16,-1 1-55 0,0-1-61 0,2-1-56 0,0 1-25 0,1-2-13 16,1-2-1-16,2 0 1 0,1-2 19 0,1 0 26 0,3-2 21 0,3-3 24 15,2 1 29-15,2-3 121 0</inkml:trace>
  <inkml:trace contextRef="#ctx0" brushRef="#br0" timeOffset="5154.685">9401 1302 240 0,'-1'-6'372'0,"-3"0"19"0,-1 0 20 16,-1 0 14-16,-2 1 10 0,0 0 10 0,-1 1 11 0,0 0 5 16,-3 0 5-16,0 2-35 0,-2 2-49 0,0 0-109 0,-2 1-130 15,0 3-40-15,0 2-11 0,0 0-19 0,0 2-17 0,1 3-16 0,0 0-13 16,2 2-9-16,1 0-9 0,3 0-7 0,-1 2-8 0,4-1-5 15,-1 1-4-15,3-1-15 0,0 2-15 0,3-2-21 0,-1 2-21 16,4-2-10-16,0 0-8 0,2 0-14 0,0-1-16 0,3-2-9 0,1-1-7 16,3-1-19-16,-1-2-22 0,4-2 3 0,-1 0 9 0,2-3 6 15,-1-2 5-15,2-1 26 0,-1-2 32 0,0 0 9 0,-1-2 3 16,0-1 29-16,-1-1 35 0,0-2 19 0,-1 1 11 0,0-3 37 0,-1 0 44 16,-2-1 5-16,1 0-4 0,-1-1 14 0,0-1 22 0,-1 1-1 15,0-3-10-15,-1 2 12 0,0-2 18 0,-1 2 3 0,1-1-1 0,-2 2 4 16,-1 0 10-16,0 1 4 0,0 1-1 0,-1 1 7 0,-2 2 7 15,1 2-8-15,-2 1-5 0,0 2-11 0,0 0-11 0,0 3-16 0,0 0-19 16,0 0-22-16,0 0-20 0,-3 1-16 0,0 2-16 0,1 2-30 16,-2 2-36-16,0 1-28 0,-2 3-28 0,1 1-25 0,-2 2-25 15,1 2-32-15,-2 0-33 0,1 0-27 0,0 1-29 0,1-1-31 0,2 1-33 16,0-3-54-16,2 0-63 0,2-2-4 0,2 0 7 0,-1-2 21 16,2-2 22-16,2-2 22 0,2 0 20 0,-1-2 40 0,4-2 40 15</inkml:trace>
  <inkml:trace contextRef="#ctx0" brushRef="#br0" timeOffset="5538.4084">9723 1362 384 0,'6'-5'399'16,"0"0"7"-16,-2 3 8 0,0 0 6 0,-2-1 3 0,0 2 2 15,-2 1 1-15,0 0 3 0,0 0 3 0,-2 1-47 0,1 2-64 16,-2 0-105-16,2 2-121 0,-2 1-37 0,1 1-13 0,-2 2-7 0,0 1-7 16,0 2-4-16,-2 0-4 0,1 2-4 0,0 0-2 0,-2-1-10 15,2 0-8-15,-1 1-14 0,1-1-12 0,0 0-8 0,1-1-7 16,1 0-10-16,0-1-10 0,2-2-4 0,1 1-1 0,0-3-5 0,1 0-6 15,1-1 4-15,0-1 8 0,1-1 5 0,1-2 2 0,1-1 13 0,2-1 13 16,1-2 4-16,0 0 2 0,1-2 15 0,1-2 18 16,0-1 8-16,2 0 1 0,-1-3 10 0,1 0 14 0,0 0 2 0,0-1 1 15,0-1 6-15,0 0 10 0,0 0 1 0,-1-1-1 0,-1 1 5 0,1-2 8 16,0 2-1-16,-2 2-1 0,0-1 0 0,-1 1 0 16,-1 2-3-16,-2 1-7 0,1 1-8 0,-2 1-11 0,0 2-4 0,-2 1-7 15,0 1-7-15,-2 1-5 0,0 0-5 0,2 1 0 0,1 1-8 0,-2 2-7 16,1 0-1-16,-1 2-1 0,-1 0-1 0,0 2 0 15,0 0 5-15,0 2 5 0,-1 1-1 0,-1 0-3 0,1 1 3 0,0-2 6 16,-1 2-1-16,1 0-2 0,1 0 0 0,0-1 4 0,0 1-2 0,0-1-7 16,0 0-1-16,0 0-3 0,1-2-10 0,-1 0-14 0,2-1-18 15,-1 0-21-15,0 0-18 0,1-1-20 0,-1 0-37 0,0-1-42 16,1-1-31-16,-1-2-34 0,0 1-28 0,1-2-30 0,-2-2-55 0,0 0-67 16,0 0-10-16,0 0 6 0,0 0 17 0,1-4 20 0,-1-1 19 0,-1-1 16 15,-2 0 37-15,-1-1 44 0</inkml:trace>
  <inkml:trace contextRef="#ctx0" brushRef="#br0" timeOffset="5715.6925">9937 673 276 0,'4'-1'531'0,"0"1"19"0,0-1 7 15,0 1-1-15,0-1-2 0,0-1-8 0,0 4-14 0,2 1-23 0,-1 2-31 16,2 2-43-16,1 2-48 0,0 1-216 0,0 4-265 15,1 1-152-15,0 1-119 0,1 2-85 0,0 0-76 0,0 0-22 0,-2 2-4 16,-2-1 9-16,2 2 9 0,-1-2 27 0,0 1 29 0,1 0 43 0,1-2 48 16,2 0 48-16,2-2 261 0</inkml:trace>
  <inkml:trace contextRef="#ctx0" brushRef="#br0" timeOffset="6756.2932">11157 1074 0 0,'-1'-4'292'0,"1"1"35"0,0-1-1 0,1 1-2 0,1-1-2 16,-2 0 1-16,1 1-2 0,-1 0 1 0,1 1-1 0,-1 0 0 0,0 2 3 0,2-3-133 15,-1 2-173-15,-1 1-48 0,1-2-9 0,1 0-12 0,0 1-15 0,1 0 4 16,0-1 13-16,1-1-7 0,1 1-7 0,0-2 5 0,2 1 11 0,0-2-1 16,1-1-6-16,1-1 18 0,0-2 24 0,1 0-7 0,0-2-16 15,2-2 14-15,0-2 23 0,0 0-14 0,0-3-26 0,0-2-2 0,-1 0 1 16,1-2-17-16,-1-2-20 0,-2 0-5 0,-1-1-3 0,0-1-14 16,0-1-19-16,-1 1 12 0,-2 0 21 0,-1-1 12 0,0 1 11 0,-1 2 44 15,-2 2 59-15,-1 1 38 0,0 1 32 16,-3 2 17-16,1 4 12 0,-4 2 11 0,0 2 8 15,-2 4 8-15,-4 6 8 0,-2 4-4 0,-2 6-5 0,-2 5-5 16,-2 6-5-16,-2 4-38 0,0 5-47 0,-2 3-27 0,-2 5-18 16,2 2-9-16,-1 4-3 0,-2 1 0 0,2 3 3 0,-2 1-5 0,2 2-2 15,0-1 7-15,2 2 10 0,0-2-14 0,3-1-23 0,2-1 3 0,2-1 7 16,2-2-10-16,2-2-15 0,3-2 3 0,2-4 12 16,2-2-9-16,1-3-13 0,3-3 7 0,1-4 13 0,1-1-4 0,2-4-10 15,1-3 17-15,1-2 28 0,0-5 5 0,2 0-1 0,0-4 17 0,1-4 17 16,1 0 4-16,2-5-5 0,-1 0 9 0,4-5 13 0,-1 0 5 15,2-4-1-15,-1 0 7 0,2-4 10 0,-1 1 2 0,1-3 2 16,-1 0 1-16,-1-1 3 0,0-2 1 0,0 2 4 0,0-1 2 0,-1-1 1 16,-1 1 5-16,1 1 5 0,-1 1 2 0,-1 0-2 0,0 1 0 15,-1 2 3-15,0 2-15 0,-2 1-20 0,-2 3-7 0,0 1-1 16,-2 2-17-16,-2 2-18 0,1 0-5 0,0 3 1 0,-3 1-14 0,2 1-17 16,1 0-5-16,1 3-2 0,0-1-8 0,0 2-13 0,0 2 2 0,0 1 5 15,0 0-1-15,-1 2-6 0,-1 0 6 0,1 2 8 0,0 0-5 16,-2 0-12-16,0 2-3 0,-1-2-2 0,2 1-14 0,-1-1-22 15,-1 0-13-15,1 0-15 0,1 0-18 0,-1-1-19 0,0-2-17 0,1 1-15 16,-1-2-17-16,0-1-16 0,-1-1-19 0,2 0-20 0,-2-1 1 16,1-1 13-16,0-2 5 0,-1-2 7 0,2 1 25 0,-2-1 30 15,2 2 13-15,-2-2 7 0,4-2 23 0,0 0 28 0,0 0 11 0,2-1 4 16,0-2 29-16,2 1 37 0,2-2 1 0,-1 0-9 0,0-2 19 0,2 0 25 16,0 0-1-16,-1-1-8 0,0 1 19 0,-1-1 28 15,0 2 17-15,-1-1 15 0,-1 1 24 0,0 1 27 0,-2 0 17 0,0 0 11 16,-1 1 11-16,-1 1 9 0,-2 2-1 0,1-1-8 0,-2 3-8 0,0 0-7 15,0 0-15-15,0 0-15 0,0 0-27 0,0 0-30 16,0 0-18-16,0 0-15 0,0 0-21 0,-2 2-25 0,0-1-7 0,0 1-2 16,1 2-11-16,0-1-12 0,-1 3 1 0,0 0 7 0,0 2-7 15,2 0-8-15,0 0-4 0,0 1 1 0,2-1-16 0,-1 1-20 16,2-1-11-16,1 0-14 0,0 0-11 0,1 0-14 0,2-1-9 0,1-1-5 16,2 0-11-16,1-1-11 0,2-3-5 0,2 1-4 0,0-2 5 0,2-2 4 15,2 0 4-15,-1-3 10 0,2 0 14 0,2 0 22 0,-2-2 7 16,1-2 4-16,-1 0 13 0,1-2 16 0,-1 1 6 0,0-2 4 15,0-1 14-15,0 0 15 0,0-2 0 0,0-1-7 0,0-2 10 0,0-1 10 16,0-1-17-16,0-1-28 0,0-2 1 0,0-1 5 0,2-1-13 16,-2-1-18-16,1-1 3 0,-1 1 12 0,0-2-3 0,-1 1-9 15,-1 1 29-15,1 1 38 0,-3 1 19 0,0 1 14 0,-4 4 35 0,-1 3 45 16,-3 1 17-16,-2 4 10 0,0 1 10 0,-4 3 10 0,0 1-2 16,-2 2-5-16,0 3 1 0,0 0 5 0,-3 2-14 0,0 3-19 0,-1 2-13 15,-1 2-13-15,0 3-11 0,-3 2-11 0,-2 3-10 0,0 2-7 16,-2 3 4-16,-2 0 10 0,0 4 1 0,-2 1-7 0,0 2 4 0,0 1 2 15,-2 0-14-15,2 1-22 0,2-1-13 0,-1 1-10 0,0-2-29 0,3 0-35 16,0-1-34-16,3-2-36 0,0-1-37 0,1-2-38 0,0 0-45 16,1-3-47-16,2-1-50 0,-1-2-49 0,1-1-44 0,1-3-44 15,0-2-21-15,1-3-17 0,-1-2 13 0,2-2 19 0,2-4 31 0,0 0 32 16,-4-4 33-16,0-1 32 0,1-2 43 0,0-2 192 16</inkml:trace>
  <inkml:trace contextRef="#ctx0" brushRef="#br0" timeOffset="6923.1196">11799 768 208 0,'0'-1'450'0,"0"1"2"0,0-3-2 16,0 0-18-16,1-1-20 0,2 2-29 0,-2 1-35 0,-1 1-59 0,4 2-62 16,0 0-68-16,1 3-69 0,1 1-203 0,-1 0-239 0,2 0-74 0,-1 1-24 15,1 2-2-15,0-1 4 0,-1 1 16 0,1 0 19 16,0 0 31-16,1 0 34 0</inkml:trace>
  <inkml:trace contextRef="#ctx0" brushRef="#br0" timeOffset="8140.6988">13685 1183 276 0,'-5'3'384'16,"1"-2"19"-16,0-1 23 0,1-1 2 0,2-3-4 0,0 2 4 0,1-1 5 16,-2 1-13-16,2 2-21 0,2-3-42 0,-1 1-52 0,2 1-122 0,2-2-141 0,0 1-41 15,3-2-10-15,2 1-25 0,0-2-28 0,4-1-11 0,2-1-5 16,2 0-2-16,4-3 2 0,0 0 9 0,4 0 14 0,0-2 8 0,4 0 10 15,-1-3 2-15,3 1 5 0,-1-1 3 0,1 0 5 0,-2-2-4 16,2 0-4-16,-2 0 5 0,-1-1 8 0,-2 0-14 0,-1 0-25 16,-2-1 10-16,-1 1 16 0,-2-1-11 0,-1 1-14 0,-2 0 10 0,-4 0 22 15,0 2 1-15,-4 1-2 0,0 2 22 0,-4-1 32 0,0 4 11 16,-2 1-1-16,-2 2 19 0,0 1 23 0,-2 1-5 0,0 3-16 16,-2-1 8-16,2 3 15 0,-2 0-12 0,-1 0-19 0,-1 2-5 0,-1 1 0 15,-1 2-20-15,-2 1-22 0,0 1 0 0,-2 4 6 0,-2 2-6 0,-2 2-10 16,0 3 8-16,-1 2 13 0,-2 2-5 0,1 2-5 0,-2 1 5 15,1 2 11-15,-2 1-1 0,2 0-7 0,1 0-1 0,-1 2 1 16,1 0-27-16,0 0-33 0,0 0-15 0,1 0-9 0,2 0-33 0,-1-1-38 16,2 0-17-16,3-3-11 0,1 1-23 0,1-3-26 0,3-1-23 0,3-4-24 15,2-2-26-15,3-3-28 0,3-3-7 0,2-3-1 0,5-2 8 16,0-3 9-16,5-3 27 0,1-4 32 0,3-1 17 0,1-2 14 16</inkml:trace>
  <inkml:trace contextRef="#ctx0" brushRef="#br0" timeOffset="8457.8372">14669 953 13 0,'11'-16'300'16,"-3"1"12"-16,-1 1 2 0,-3 2 8 0,-4 2 14 0,-2 1-6 0,0 1-9 16,-4 2 3-16,-2 2 8 0,-1 2-43 0,-2 1-55 0,-2 2-54 15,-2 1-57-15,-2 2-36 0,0 2-30 0,-3 2 0 0,-2 3 9 16,1 1-6-16,-2 1-12 0,2 3 9 0,0 1 15 0,1 2-6 0,0 0-10 16,1 3 7-16,2 2 13 0,2 0-11 0,0 2-19 0,3 0-10 0,2 2-6 15,2 1-21-15,2-2-27 0,4 1-4 0,2-2 2 0,1-2-11 16,4-1-16-16,3-4 7 0,2-2 8 0,3-4-5 0,2-2-10 15,1-4 7-15,1-2 11 0,3-2 1 0,0-3-4 0,3-3 16 0,-1-2 22 16,1-2-2-16,1-1-8 0,0-2 13 0,0-2 16 0,-1-1-4 16,-2 0-10-16,0-3 10 0,-2 1 18 0,-2-1 1 0,-1-1-4 15,-2-1 8-15,-4 1 7 0,0-1-3 0,-4 2-8 0,0-2 5 0,-2 1 6 16,-2-1-3-16,0 0-10 0,-1-1 2 0,-2 1 5 0,-1-2-10 0,0 2-16 16,-1 0-7-16,-1 0-1 0,0 0-10 0,0 2-13 0,0 0-4 15,0 2-4-15,0 0-17 0,1 2-25 0,1 3-31 0,-1 0-33 16,0 2-39-16,2 1-45 0,1 3-24 0,0 3-18 0,0 0-27 0,3 1-31 15,-1 1-35-15,1 2-35 0,1 2-7 0,1 0 2 0,1 2 14 0,-1 1 22 16,2 0 29-16,1 0 35 0,1 0 41 0,2 0 148 0</inkml:trace>
  <inkml:trace contextRef="#ctx0" brushRef="#br0" timeOffset="8792.7925">15293 922 135 0,'0'0'408'0,"0"0"12"0,0 0 4 0,0 0-2 0,0 0-5 15,-1-3-5-15,0 2-5 0,-2 1-19 0,-1 0-19 0,-3 2 9 0,-1 1 18 16,-2 2-132-16,-4 1-175 0,-2 1-65 0,-2 2-32 0,-4 2-11 16,0 1-8-16,-2 1 4 0,-2 2 4 0,2 0 5 0,2 2 4 15,-1 1 7-15,3 1 7 0,0 2-8 0,3-1-14 0,2 1-12 0,4 0-8 16,2 1-28-16,4-1-33 0,1 0-6 0,4-2 3 0,2-1-13 0,4-2-20 16,2-2 4-16,2-3 11 0,4-2-6 0,2-3-12 15,1-1 20-15,2-4 31 0,2-2 16 0,0-2 13 0,2-3 41 0,0-3 52 16,-1-2 13-16,1-1 6 0,0-2 21 0,-3-2 27 0,0 1-6 0,-3-3-17 15,0 0 8-15,-2-1 20 0,-2-1-16 0,-1 0-20 0,-2 0-2 16,-1-1 7-16,-2 0-17 0,-2-2-26 0,-1 0-2 0,-1 0 7 16,-2 0-8-16,-1 1-14 0,-1-1 14 0,-1 0 18 0,0 0 0 0,-2 2-3 15,0-1 3-15,-2 3 8 0,2 2-8 0,-1 1-8 0,1 2-5 0,0 3-4 16,1 2-44-16,-1 1-61 0,2 4-34 0,0 0-33 0,1 2-33 16,1 2-37-16,0 0-37 0,0 0-34 0,0 0-55 0,1 4-59 15,1 1-17-15,-1 1-2 0,2-1 5 0,-1 1 10 0,2 0 38 0,2 0 49 16,-1 0 37-16,2-1 31 0</inkml:trace>
  <inkml:trace contextRef="#ctx0" brushRef="#br0" timeOffset="9409.2819">15743 902 189 0,'1'-4'339'0,"0"0"7"0,1-1 1 15,-1 0 10-15,-1 1 13 0,-1 0-2 0,-1 0-8 0,0 1 4 0,-1 0 7 16,-1 2-47-16,0 0-65 0,-1 0-76 0,-2 1-78 0,-1 1-34 0,-1 1-22 15,-2 1 2-15,-1 2 11 0,-1 1-7 0,-2 0-10 0,2 2 3 16,-2 2 9-16,0 0-4 0,1 2-8 0,0 2 3 0,2-1 4 16,0 2-5-16,2 0-13 0,0 2-4 0,2-1-1 0,2 1-20 0,0 0-23 15,1 1-8-15,2-1-8 0,2-2-8 0,1 2-13 0,1-2 3 0,2-1 3 16,2-2-4-16,1 0-10 0,0-2 2 0,1-2 6 16,2-1-1-16,1-1-7 0,-1-1 14 0,2-3 21 0,-1 0 5 0,1-2-2 15,1-2 13-15,-1 0 20 0,1-3 0 0,-2 0-4 0,1-2 11 0,0-1 16 16,-2-1 2-16,-1-1-2 0,-1-1 8 0,-1-2 11 0,1-1 0 0,-2-1-3 15,-1-1 9-15,0-1 14 0,-1 1-1 0,-2-2-7 0,1 0-1 16,-2 0-1-16,0 0-7 0,-2-2-9 0,1 4-4 0,0-2-4 16,-2 2-5-16,2 0-8 0,-1 1-15 0,1 2-20 0,0 2-43 0,1 0-54 15,0 3-42-15,1 2-40 0,0 0-41 0,1 2-38 0,0 2-32 0,4 0-32 16,-1 2-45-16,2 2-50 0,2 0-10 0,0 0-3 16,3 3 11-16,0 0 14 0,3 1 35 0,0 0 42 0,2 0 42 0,0 0 38 15</inkml:trace>
  <inkml:trace contextRef="#ctx0" brushRef="#br0" timeOffset="9909.7126">16517 1063 88 0,'-5'-3'306'0,"1"-2"23"0,1 0 22 15,-1 0 6-15,0-1 1 0,2 0 7 0,-2 1 4 0,0 2 3 0,1-2 3 16,0 1-27-16,1 2-33 0,-1 0-57 0,0-1-66 0,2 1-26 15,1 2-13-15,0-1-18 0,0 1-19 0,0 0-7 0,0 0-4 16,0 0-4-16,0 0-5 0,3-2-5 0,-3 2-4 0,4 0-10 0,1 2-17 16,2 0-18-16,1 0-21 0,1 2-9 0,3 0-3 0,1-1-20 0,2 2-23 15,2 0-25-15,3-2-29 0,0 2-29 0,3-1-27 0,0-1-41 16,1 0-44-16,1-1-35 0,0-1-35 0,1 1-29 0,-1-1-29 0,-1-1-42 16,0-1-48-16,-1-2 0 0,-2 1 13 0,-2-1 28 0,-3 1 32 15,-2-2 28-15,0 1 23 0,-4-1 43 0,-2 1 88 0</inkml:trace>
  <inkml:trace contextRef="#ctx0" brushRef="#br0" timeOffset="10142.7015">17064 842 0 0,'4'3'208'0,"1"-2"49"16,-1 0 13-16,0 0 0 0,0-1-6 0,0 0 12 0,0 0 10 15,0 2 7-15,2-1 5 0,-2 0-20 0,1 1-29 0,-1 2-60 0,0-2-71 16,0 2-10-16,0 1 6 0,0-2-9 0,0 2-10 0,-1 0 4 0,1 0 12 15,-2 1-11-15,2 1-16 0,-1 0-4 0,0 0 4 16,-2 2-17-16,0 0-22 0,-2 2-1 0,0 0 5 0,-3 1-19 0,-2 1-25 16,-2 0-25-16,-2 3-20 0,-4-2-44 0,-2 3-53 0,-2-1-32 0,-2 2-32 15,-3-1-41-15,-1 1-44 0,-1-2-38 0,-2 1-35 0,0 0-16 16,1-1-7-16,0-2 8 0,2 0 14 0,3 0 17 0,2-2 19 16,5-2 40-16,3 0 112 0</inkml:trace>
  <inkml:trace contextRef="#ctx0" brushRef="#br0" timeOffset="12028.3519">18416 692 0 0,'7'-3'28'0,"-1"-1"170"0,1-1 21 0,-2 1 26 0,1-1 25 15,-1-1 30-15,-1 1 31 0,0-1 5 0,-1 1-4 0,1-1-32 0,-2 0-42 16,1 0-41-16,-2 1-41 0,1-1-4 0,-1 0 8 0,-1 0-9 16,0 0-16-16,-1 0-22 0,-1 0-20 0,1-1-28 0,-2 1-28 0,-1 0 2 15,0 0 8-15,-1 1-5 0,0 1-14 0,-3-1 4 0,-2 1 8 16,0 1-12-16,-2 0-16 0,-2 2-5 0,-3 1 0 0,-3 2-8 0,-3 2-5 16,-2 1-2-16,-4 3 0 0,-3 3-3 0,-3 2-5 0,-1 3 4 0,-1 2 7 15,-1 2-3-15,1 3-3 0,1 2 3 0,1 3 4 0,3 2 1 16,2 1-8-16,2 1 6 0,4 3 4 0,2 0-4 0,4 0-9 15,4 1-7-15,5-1-7 0,4-1-17 0,3 0-22 0,8-3-4 0,3-1-3 16,4-1-15-16,6-3-21 0,5-3-4 0,3-2-1 0,5-5-20 16,2-1-26-16,4-6 0 0,3-3 7 0,2-3-7 0,2-4-13 15,0-4 10-15,2-4 16 0,-2-3-2 0,1-1-11 0,-1-4 12 0,-2-1 15 16,-3-2 1-16,-2-3 1 0,-2 0 13 0,-1-2 15 0,-4-1 4 0,-2-2 1 16,-2-2 10-16,-5 0 18 0,0-2 3 0,-2-1 3 0,-3 0 9 15,-2-1 10-15,-1-1 11 0,-2 1 14 0,0-1 17 0,-1 0 22 0,0 3 14 16,-1-1 16-16,0 2 25 0,-2 1 30 0,1 2 28 15,-1 1 32-15,-1 3 9 0,-1 2 2 16,0 3-2-16,-1 2-3 0,-1 4-15 0,-1 3-20 16,-2 4-13-16,-1 4-13 0,0 4-16 0,-1 6-14 15,-1 2-32-15,-2 5-42 0,0 3-24 0,-1 3-20 0,0 2-14 0,-2 1-10 16,-1 3 7-16,-1-2 10 0,-1 2 4 0,0 0 7 0,-1 2 1 16,-1-2 3-16,0 2 0 0,0 1-2 0,-1-1 13 0,1 1 16 0,-2-1-8 15,2-2-13-15,0 1 8 0,0-2 14 0,0-1-7 0,2-2-15 16,0 0 8-16,1-3 14 0,1 0-8 0,0-4-14 0,3 0 6 0,-1-2 15 15,2-2-9-15,2-2-14 0,0-2 10 0,1 0 14 0,1-4 2 16,0 1-1-16,1-2 20 0,1-1 26 0,-2-2 9 0,4 0 2 16,0-1 13-16,1 0 10 0,2-3 2 0,1 0-4 0,1-2 2 0,4-1 11 15,1-1-1-15,2-2-2 0,1-1-3 0,0 1-3 0,3-4-12 0,-1 2-15 16,1-1-11-16,-1 0-7 0,1 1-4 0,-2-1-1 0,0 1-4 16,0 1-3-16,-2 0 2 0,2 2 1 0,-4 0-8 0,1 2-11 15,-2 1-4-15,-1 1 2 0,-2 2-7 0,-1 0-8 0,-1 3 0 0,-1 0 0 16,-2 3-8-16,-1 0-8 0,-1 2 1 0,-2 2 7 0,-1 0-10 0,-1 3-10 15,-3 1-8-15,0 1-3 0,-3 0-14 0,0 2-13 0,-2-1-18 16,0 2-19-16,-1-1-20 0,1 2-18 0,0-2-27 0,-1 1-32 16,4-2-22-16,-1 0-21 0,2-1-19 0,2 0-19 0,2-2-11 0,1-1-11 15,2 0-12-15,4-2-12 0,0-1 10 0,4-1 14 0,0-2-3 0,4 0-6 16,0-3 6-16,4 0 9 0,-1-3 14 0,3 0 16 0,0-2 22 0,0 0 28 16,0-1 22-16,-1-1 93 0</inkml:trace>
  <inkml:trace contextRef="#ctx0" brushRef="#br0" timeOffset="12311.5486">19229 1103 0 0,'11'-10'114'16,"0"-1"61"-16,-3 1 19 0,-2-1 43 0,1 0 49 0,-3-1 38 0,-1 1 33 15,-2 0-9-15,-1 1-21 0,-1-1-30 0,-2 1-31 0,-1 1-19 16,-1-1-14-16,-1 3-5 0,-2 0 1 0,0 1-14 0,-1 0-19 16,-2 2-37-16,1 0-43 0,-2 3-38 0,-2 0-33 0,2 2-8 0,-1 0 1 15,0 3-8-15,-1 0-8 0,1 2 4 0,1 1 8 0,1 0-8 0,1 1-11 16,0 2-2-16,2 0 5 0,0 0-6 0,3 1-9 0,1 1-4 0,1-1-8 16,2 1-17-16,1 0-22 0,3-1-1 0,1 1 2 15,1-1-14-15,3-2-20 0,1 1-2 0,2-2 7 0,2-1-14 0,1-1-18 16,0-1 3-16,2-1 10 0,0-2-2 0,0 1-7 0,0-3 22 0,0-2 26 15,-1 1 1-15,-2-1-11 0,2-2 19 0,-3-1 29 0,0 1 0 16,-1-1-10-16,-2-1 19 0,0-1 31 0,-1-1 1 0,-1 1-10 0,-2 0 19 16,1-1 25-16,-4-1-5 0,1 0-10 0,0 0 14 0,-2 1 20 15,-1-1-2-15,-1 1-8 0,-1 1 7 0,0 0 11 0,-1 1-13 0,0 0-20 16,-1 1 1-16,0 1 10 0,0 1-23 0,-1 0-30 0,0 2-14 16,-2 1-7-16,0 1-39 0,1 0-48 0,-1 2-28 0,0 0-25 15,1 2-31-15,-1 1-36 0,2 0-34 0,1 0-31 0,0 0-41 0,0 0-43 16,1 1 1-16,2-1 11 0,1 2 13 0,1-2 7 0,2 0 30 0,-1-2 34 15,2 1 25-15,2 0 112 0</inkml:trace>
  <inkml:trace contextRef="#ctx0" brushRef="#br0" timeOffset="15682.3581">2069 1429 33 0,'-9'-1'175'0,"1"0"8"0,1 0 3 16,1-1 15-16,0 0 18 0,1-2 3 0,1 2 0 0,0-2-21 0,0 1-22 16,1-1-25-16,1 1-19 0,-1-1-3 0,2 0 5 0,-2 1-14 15,2-1-18-15,-1 1 13 0,2-1 23 0,0 2-4 0,0-2-14 16,0 2 7-16,0-1 14 0,2 1-15 0,-1-1-21 0,0 1 0 0,2 0 6 16,0-1-12-16,2 1-15 0,2-2 6 0,2 2 15 0,3-2-16 0,3 1-25 15,3-1-5-15,4 0-1 0,3 1-10 0,2-1-10 16,3 1 2-16,2-1 7 0,4 0-5 0,2 1-8 0,0-1 1 0,5 1 2 15,1-1-10-15,1-1-13 0,2 2-2 0,2-2 0 0,3 0-9 0,2 0-8 16,0 0-2-16,4-1 1 0,2 2-6 0,1-2-6 16,2 0 1-16,1 0 4 0,2 0-7 0,2-2-7 0,2 2 6 0,0-1 9 15,4 0-3-15,0 0-6 0,5 0 5 0,2-1 7 0,2 1-3 0,1 0-6 16,3 0 7-16,1 0 11 0,1 1-1 0,0 1-8 0,2-1 7 16,2 1 8-16,1 1-7 0,0 1-11 0,2-1 7 0,2 2 10 0,0 1-4 15,2-1-8-15,0 1 5 0,3 0 7 0,0 1-10 0,2 1-13 16,0-1 5-16,1 1 7 0,0 1-6 0,2-1-9 0,0 0 1 0,2 0 5 15,-1 0-7-15,0 1-14 0,2-1 6 0,1 0 12 0,0 0-5 16,1 0-10-16,1 1 8 0,0-2 13 0,2 0-5 0,0 0-5 16,-1 0 4-16,1-2 10 0,-1 1-1 0,1 0-3 0,-2 0 6 0,1 0 12 15,-2-1-3-15,1 1-10 0,-2 0 5 0,1 0 14 0,-1 0-7 0,-1-1-11 16,1 2 1-16,-2-1 8 0,1 1-3 0,0 0-4 0,-1 0 4 16,1-1 9-16,0 1-6 0,-1-1-12 0,2 0 1 0,-1-1 7 0,1 1-7 15,-1 0-7-15,1-1 5 0,0 0 13 0,1 0-8 0,-1 0-11 16,1-1 4-16,-1 2 7 0,0-1-5 0,0-1-10 0,-2 0 7 0,0 0 11 15,-2 1-5-15,0-2-8 0,-1 2 4 0,-2-1 10 0,-1 1-7 0,-1 0-8 16,0 0 8-16,-3 1 16 0,-2 0-7 0,0 0-13 0,-1 0 8 16,-2-1 13-16,-1 1-2 0,0 1-7 0,-2-1 6 0,-2 1 12 15,1-1-4-15,-3 1-11 0,0-1 4 0,-1-1 10 0,-1 1-10 0,0 1-11 16,-1-1 4-16,0 0 13 0,-1 1-7 0,-1-1-15 0,-2-1 2 16,-1 0 5-16,0 1-8 0,-1-2-11 0,0 1 6 0,-2-2 13 0,0 2-4 15,-2 0-12-15,0-1 12 0,-3 1 15 0,-3-1-1 0,-1 1-11 16,-4 0 9-16,-1-1 12 0,-3 1-2 0,-2-1-8 0,0 1 7 0,-4 0 10 15,1 0-5-15,-2 1-8 0,-1 0 4 0,-1 1 11 0,-2 0-9 0,-1 1-12 16,-1-1 3-16,-2 1 11 0,-1 1-10 0,0-1-11 0,-1 0 4 16,-2 0 6-16,-1 0-5 0,0 1-7 0,-1-1 3 0,0 0 9 15,-2 0-4-15,0 0-8 0,-1 1 3 0,0-1 6 0,-1-1-6 0,0 0-9 16,-2 0 4-16,-1 0 11 0,0 0-4 0,-1-1-8 0,-2 1 4 16,-1 0 8-16,-1-2-4 0,-3 2-8 0,0-1 3 0,-3 1 7 0,-1-1-5 15,-3 1-5-15,1-1 1 0,-1 1 8 0,-2 0-3 0,1 0-6 16,-2 0 5-16,1 0 7 0,0 0-2 0,1 0-1 0,1 1 3 0,0-1 9 15,2 1-1-15,1-1-8 0,1 0 3 0,3 1 4 0,0-1-1 0,2 2-6 16,0-1 3-16,2 1 6 0,2 1-1 0,-1-1-8 16,2 0 0-16,-1 2-2 0,1-2-4 0,1 2-6 0,-1 0 2 0,-1-1 1 15,1 1 0-15,0-1 0 0,-1 1 1 0,0 0 5 0,-1-1-3 0,-1 1-3 16,0-1 3-16,0 1 6 0,-1 0 0 0,-2-1 2 0,2 1 4 0,-2-2 6 16,2 1 1-16,-1-1 5 0,2 0 2 0,0 0 1 0,2-1 1 15,-1 0-1-15,3 0 5 0,1-1 1 0,2-1 1 0,2 0-2 16,1 0 1-16,2-1-2 0,1 0 1 0,2 1-1 0,-1-2-1 0,1 1-1 15,1 1 2-15,-1-2 5 0,-1 2-1 0,0 0-4 0,-2 1 2 0,-2-1 2 16,0 1-5-16,-2 0-5 0,0 0 1 0,-2 0 1 16,1 1-6-16,-3 0-5 0,0 0 1 0,0 1-4 0,-1-1-5 0,-2 1-10 15,2 2 1-15,-1-2 5 0,1 2-4 0,0-1-7 0,-1 1 4 0,2 1 6 16,-1-2-6-16,1 2-6 0,1-1 4 0,-1 1 5 0,0-2-3 0,0 2-4 16,0-1 2-16,0-1 7 0,-1 1-5 0,1-1-5 0,0 1 4 15,-1 0 2-15,1-2-2 0,-2 2-8 0,1-2 6 0,-2 0 7 16,1 0-4-16,-1 0-6 0,-1-1 0 0,-1 0 8 0,-1 1-4 0,0-1-4 15,-1 0 5-15,-1 0 2 0,-1 0-2 0,-1 2-5 0,1-2 3 0,-2 0 4 16,1 2-2-16,-2-2-7 0,0 1 1 0,-2-1 2 0,1 1-4 16,0 0-7-16,-2-1-4 0,0 0-2 0,1 2-10 0,-2-2-7 15,-2 0-6-15,2 2-3 0,-1-2-7 0,0 1-10 0,-2-1-8 0,0 1-8 16,1 0-5-16,-4-1-4 0,1 0-15 0,0 1-21 0,-3-1-12 16,0 0-9-16,-3 0-30 0,0-1-34 0,-2 1-31 0,-3-1-32 15,0 0-46-15,0 0-47 0,-1-3-19 0,-3-1-4 0,-3 1 0 0,-1-2 2 16,-1 0 20-16,-5 0 25 0,-2-1 16 0,-2-1 16 0,-6 0 34 0,-3 0 241 15</inkml:trace>
  <inkml:trace contextRef="#ctx0" brushRef="#br0" timeOffset="17433.0344">2219 3163 87 0,'1'3'165'16,"-1"-3"4"-16,3 0 8 0,-3 0 9 0,2 0 11 0,1 1 10 0,0 1 12 15,-1-1-21-15,1 1-32 0,0-2-32 0,1 3-37 16,1-2-1-16,2 1 9 0,-1-1-4 0,2 1-11 0,0-1 3 0,3 1 4 15,1-2-10-15,1-2-18 0,2-1-3 0,1 0-4 0,1-1-16 16,1-2-19-16,0-2 6 0,2-1 12 0,-1-1-16 0,1-2-25 16,-1-2 4-16,-1 1 10 0,1-4-14 0,0 1-23 0,-3-1 5 15,0-1 13-15,-2-1-14 0,0-1-20 0,-4 1 4 0,1-4 7 16,-3 2-15-16,0-1-23 0,-3-1 11 0,1 1 17 0,-4-1-7 0,1 1-10 16,-3-2 6-16,0 3 14 0,-1 0-4 0,-2 0-5 0,-1 1 7 15,0 4 15-15,-1-1 1 0,-2 2-2 0,0 2 13 0,1 1 16 16,-2 0-1-16,0 3-6 0,-2 0 5 0,1 3 8 0,0 0-1 15,-1 3-7-15,1 0 1 0,-2 3 3 0,1 0-6 0,-2 1-12 16,-2 4 4-16,1 1 8 0,-2 1-7 0,-1 4-14 0,0 1 4 0,0 4 11 16,-1 2-6-16,0 3-7 0,1 2 7 0,-2 4 12 0,2 0-5 15,2 4-10-15,-1 2 8 0,0 2 11 0,2 1-5 0,0 3-17 16,-1 1 12-16,2 2 16 0,2 0-5 0,-1 2-14 0,0-1 6 16,2 2 13-16,0-1-7 0,1-2-13 0,0 0 10 0,1-2 13 15,0-2-5-15,2-1-13 0,1-2 11 0,1-2 18 0,2-5-7 0,1-1-16 16,0-3 16-16,3-4 22 0,-1-4 1 0,2-2-8 0,0-4 17 15,3-2 25-15,0-2-4 0,1-5-10 0,0 1 9 0,1-4 15 16,3-1-10-16,0-3-19 0,1-3 8 0,2-1 15 0,0-2-15 16,1-3-24-16,1-3 0 0,-1 0 11 0,1 0-19 0,-1-2-28 15,2-1 9-15,-1 2 15 0,-1-1-4 0,0-1-11 0,0 3 13 0,-1 0 20 16,-1 0-3-16,0 3-10 0,-1-1 13 0,-1 2 18 16,-1 1-5-16,-2-1-11 0,0 4 5 0,-1 1 13 0,0 0-13 0,-2 1-17 15,-1 2-1-15,-1 2 4 0,-1 1-14 0,-1 1-18 0,0 1 0 16,-2 1 6-16,0 0-12 0,1 1-20 0,0 1 2 0,1 1 9 15,-1 0-7-15,0 1-11 0,1 1 6 0,0 1 12 0,0 1-5 16,-1 1-8-16,0-1 7 0,1 2 10 0,-2-1-4 0,0 2-9 16,0 1 8-16,0-1 11 0,-2 1-5 0,1 2-10 0,-2 1 2 0,1 1 8 15,-1-2-11-15,-1 4-17 0,0-1-1 0,-1 1 3 16,-1 1-24-16,1-2-31 0,-2 2-13 0,1-1-10 0,-1 1-27 0,0 0-36 16,1-3-28-16,0 0-26 0,1-2-26 0,1 1-26 0,0-4-34 15,3 1-32-15,-1-5-10 0,4 0 1 0,-1-3 17 0,-1-3 28 16,7-2 14-16,-1 1 16 0,2-5 23 0,2-2 115 0</inkml:trace>
  <inkml:trace contextRef="#ctx0" brushRef="#br0" timeOffset="17626.4676">2873 3259 43 0,'6'-3'386'0,"-4"-2"10"0,1 4 1 15,-2-2-4-15,-1 0-9 0,0 3-1 0,0 0 2 0,0 0-16 16,0 0-21-16,0 0 9 0,0 0 17 0,0 0-121 0,2 3-163 15,-2 0-66-15,0 3-37 0,0 0-25 0,0 0-17 0,-2 3-1 0,1 1 7 16,0 1-19-16,-2 1-23 0,-1 1-16 0,0 1-10 16,-1 1-34-16,-1-2-43 0,1 4-35 0,-2-4-32 0,1 4-44 0,-1-4-47 15,0 2-1-15,1-1 14 0,-1-2 3 0,2 1 0 0,-1-2 20 16,4-1 23-16,0-2 22 0,2-2 19 0</inkml:trace>
  <inkml:trace contextRef="#ctx0" brushRef="#br0" timeOffset="18351.2613">3181 3346 307 0,'-2'-3'308'0,"-2"0"7"15,0 3 6-15,0-2-3 0,-2 1-11 0,1-1 5 0,0 1 9 16,-1 1-10-16,1 0-20 0,0 1-77 0,-1-1-91 0,1 0-99 16,1 2-100-16,1-2-26 0,1 1 0 0,2-1-11 0,0 0-13 15,0 0 3-15,0 0 9 0,0 0-7 0,4 0-11 0,0-1 13 0,1-2 22 16,0 1 4-16,2-1-2 0,1 0 13 0,0-1 14 15,0-2 7-15,0 0 5 0,0 0 8 0,-1-2 8 0,-1 1 10 0,0-1 10 16,-2 1 19-16,-2 1 17 0,1 0 22 0,-3 0 20 16,0 0 29-16,-1 3 29 0,-2 0 10 0,-1-2 4 0,0 4 11 0,-3-1 11 15,1 2-5-15,-2 2-9 0,0-2 1 0,-2 4 5 0,0-1-18 16,-1 3-19-16,0 2-20 0,1 1-15 0,-1 3-27 0,0 0-29 16,2 0 7-16,0 4 16 0,1-1-12 0,1 2-20 0,2 1 1 15,2 0 5-15,2-2-22 0,1 2-31 0,1-1-11 0,3-2 0 16,3 1-26-16,1-2-31 0,1-1-7 0,4-2-1 0,1-2-13 0,2-2-22 15,2-4-8-15,2 0-5 0,2-4-5 0,0-2-4 0,2-3 7 16,2-2 11-16,-1-2 4 0,0-2 4 0,-1 0 16 0,0 0 19 16,0-3 11-16,-2 0 8 0,-1 0 14 0,-2 0 17 0,-2-3 17 0,-1 3 21 15,-1-2 21-15,-2 1 23 0,-2-1 17 0,-1 2 20 16,-2-1 29-16,0 1 32 0,-2 0 32 0,-1 1 30 0,-1 1 35 0,-1 2 38 16,-2 1 13-16,0 1 8 0,-1 1 4 0,0 2 1 15,0 3-15-15,-1-1-21 0,1 4-15 0,0 0-17 0,0 0-26 0,0 0-35 16,-3 1-24-16,1 2-23 0,-1 2-37 0,-1 1-43 0,0 1-14 15,-1 2-11-15,-1 2-10 0,1 1-10 0,0 3 4 0,1 0 9 16,-2 0-2-16,2 0-4 0,2 0 3 0,-1 0 2 0,0 1-16 0,2-1-19 16,1 0 0-16,0 0 0 0,1 0-10 0,1-1-19 15,0-2 4-15,2 0 7 0,2 0-9 0,-1-3-15 0,2-2 10 0,-1-1 19 16,4-3-1-16,-1 0-8 0,3-3 19 0,0-1 28 16,3-2-1-16,-1-3-9 0,2 0 21 0,3-3 29 0,0-2-2 0,-1 1-11 15,2-4 13-15,0 1 20 0,0-2-10 0,-1 0-15 0,1 0 12 0,-1-2 24 16,-2 1-10-16,2 1-22 0,-3-3 13 0,0 1 19 15,0 1-5-15,-3 1-13 0,0-2 8 0,-2 4 16 0,0 1-3 0,-3 0-8 16,-2 1 7-16,0 4 8 0,-2 1-7 0,0 0-16 16,-3 3 2-16,0 0 8 0,-1 3-10 0,0 0-14 0,0 0-2 0,0 0 1 15,0 0-7-15,-1 3-14 0,1 0-1 0,-1 3 4 0,-1-2-7 16,2 2-7-16,-1 0 2 0,1 2 7 0,-1 1-5 0,1 0-4 16,0-2 6-16,0 4 12 0,1-2-4 0,0 0-8 0,2 3 4 0,0-2 7 15,1 1-8-15,0-1-12 0,0 1-14 0,1 1-10 16,0-2-34-16,1 1-43 0,-1-2-31 0,0 3-30 0,1-2-34 0,-2 1-38 15,1-1-54-15,0 1-59 0,-1-4-20 0,0 2-10 16,-1-1 4-16,-2-2 8 0,-1 0 13 0,0-6 14 0,-1 6 35 0,-2-5 36 16</inkml:trace>
  <inkml:trace contextRef="#ctx0" brushRef="#br0" timeOffset="18518.9612">3111 2828 0 0,'2'-4'96'0,"1"4"55"0,2 0-22 0,1 0-45 0,-1 0-55 16,2 3-19-16,1 0-7 0,0 0-1 0,1 0-2 16,0-2-48-16,1 2-63 0,-1-1-39 0,0-2-32 0</inkml:trace>
  <inkml:trace contextRef="#ctx0" brushRef="#br0" timeOffset="18734.8811">3517 2657 0 0,'14'-4'195'15,"-2"1"136"-15,0-2-5 0,1 2 5 0,-1-1 14 16,3 2-1-16,-1 1-8 0,2-1 3 0,3 2 9 0,0 2-21 0,-1-1-30 15,1 1-125-15,-2 2-152 0,1 1-92 0,-2-1-72 0,-2 4-42 16,-3 1-29-16,-2 1-52 0,-1 2-58 0,-4 2-11 0,-1 4 1 16,-4 0-4-16,-2 3-7 0,-1 0 19 0,-1 1 28 0,-3 1 26 0,0 1 26 15</inkml:trace>
  <inkml:trace contextRef="#ctx0" brushRef="#br0" timeOffset="19585.8198">5045 2453 306 0,'14'-18'475'0,"0"2"11"0,-2-2 6 15,2 0-3-15,-4 0-4 0,1 0-1 0,0 3 7 0,-2 3-25 0,0 1-31 16,-1 4 5-16,0 2 11 0,-1 2-167 0,-2 3-223 0,1 2-68 15,-2 4-26-15,-2 0-17 0,1 6-16 0,-2 3 8 0,-1 3 11 0,-2 3-5 16,-2 3-16-16,-2 4 14 0,-2 4 20 0,-1-1-2 0,-2 5-5 16,-2 2 16-16,-2 1 23 0,1 3-4 0,-4 0-12 0,1 4 14 0,-2 1 19 15,-1 1-9-15,0 0-15 0,-1 1 9 0,0 1 15 0,-1-2-14 0,1 0-19 16,0-2 6-16,1-2 14 0,0-2-13 0,0-2-23 0,1-2 2 0,2-5 10 16,-1-2-16-16,4-4-17 0,-1-3 2 0,2-1 11 0,1-4-13 15,1-2-17-15,2-4 10 0,-1-2 22 0,2-2-8 0,2-3-17 16,-1-3 5-16,0-2 9 0,2-2-10 0,1-1-19 0,-1-2-1 0,1-2 0 15,1 0-1-15,2-5-4 0,-1 1 7 0,2-2 10 0,2-2 0 0,2 1-2 16,0-2 8-16,2-2 12 0,1 1 8 0,1-2 8 0,1 1 20 16,2-1 23-16,0 2 14 0,-1-2 16 0,2 1 13 0,2-1 15 0,-2 2 3 15,1-2 0-15,2 1 10 0,-1-1 13 0,1 2-5 0,1-1-11 16,1 1 1-16,1-1 7 0,0 1-15 0,1 1-18 0,2-2 0 0,1 2 1 16,-1-1-14-16,3 2-19 0,0-2 1 0,0 2 10 0,1-2-17 0,-1 2-22 15,2-2 8-15,-1 2 13 0,-1-1-12 0,1 0-17 0,-1 0 4 16,2 0 11-16,-2-1-10 0,1-2-15 0,0 1 3 0,1-2 8 0,-1 1-14 15,0-2-15-15,-1-2-3 0,0 2 6 0,-1-2-9 0,-2-2-15 16,-1 1 4-16,0 1 7 0,-2-2-1 0,-4 0-4 0,0 0 6 0,-2 0 11 16,-2 1 2-16,-2-1 4 0,-1 2 14 0,-3-2 25 0,0 3 13 15,-3 0 12-15,1 3 13 0,-2 0 19 0,-2 0 13 0,0 6 12 16,-1-2 4-16,0 4 2 0,1 2 0 0,-1 2-3 0,0 2-3 0,1 1-7 16,-1 3-10-16,-1 1-8 0,0 2-11 0,-1 3-11 0,-1 5-7 15,-2 1-7-15,-1 6-13 0,-2 0-13 0,-1 6-3 0,-1 3 6 16,0 3-1-16,-3 3-5 0,0 1 7 0,0 2 5 0,-2 2 0 0,1 2 0 15,0 1-3-15,-1 1 0 0,1 1-13 0,1 1-19 16,-1-2-8-16,2 1-4 0,0-1-17 0,2-1-19 0,1-1 1 0,1-4 8 16,2-1-10-16,2-4-13 0,2-4 1 0,2-1 6 0,2-5-5 15,1-3-8-15,3-3 14 0,1-5 26 0,1-1 5 0,3-4-4 16,0-2 19-16,3-3 23 0,2-2-10 0,0-2-21 0,3-4 11 16,3-2 14-16,0-2-7 0,1-3-18 0,1-3 11 0,0-2 22 15,2 1 0-15,-2-4-8 0,1 1 25 0,-1-1 29 0,-1 1 17 0,0-1 11 16,-1 2 28-16,-2 2 36 0,-2-1 25 0,-1 4 22 0,-2 1 26 15,-1 1 28-15,-2 4 8 0,-2-1 2 0,-2 4-3 0,-1 1-4 16,-1 3-20-16,0 0-21 0,-2 1-23 0,-1 2-22 0,0 0-18 16,0 0-18-16,0 0-27 0,0 3-30 0,0 2-16 0,0 1-16 15,0 0-13-15,-1 1-15 0,1 4 2 0,-2 1 10 0,1 1-2 16,-2 4-7-16,1-2 8 0,-1 3 11 0,-1 1-13 0,1 1-19 16,-1 1-22-16,0 0-22 0,2 1-34 0,-2 1-37 0,1-2-41 0,0 1-47 15,2-2-39-15,-2 1-44 0,2-3-26 0,1 0-29 0,0-3-36 16,1-2-44-16,2-1-28 0,0-3-25 0,2-3 11 0,0-3 22 15,3-1 31-15,2-2 31 0,0-3 44 0,2-2 50 0,2-2 37 16,0-2 102-16</inkml:trace>
  <inkml:trace contextRef="#ctx0" brushRef="#br0" timeOffset="19731.3644">6059 2902 294 0,'4'-6'406'0,"-3"1"-2"0,0 2-7 15,-1 0 2-15,0 3 2 0,-1-1-4 0,1 1-4 0,0 0 3 0,-1 0 3 16,-2 4-40-16,0 1-52 0,1 1-136 0,-1 3-160 0,-1 0-74 15,0 3-50-15,-1 0-20 0,1 3-14 0,0-2-35 0,0 2-37 16,0 0-48-16,0 0-48 0,0-1-39 0,0 1-31 0,0-2-4 16,0 1 5-16,1-2 14 0,0 0 16 0,1-3 27 0,-1 0 33 15,2-3 22-15,-1-2 106 0</inkml:trace>
  <inkml:trace contextRef="#ctx0" brushRef="#br0" timeOffset="19882.3697">6323 2521 72 0,'4'-11'406'0,"0"2"-17"0,-2 2-31 16,0-1-32-16,0 2-35 0,0 2-41 0,0-1-44 0,0 4-44 0,-2 1-44 15,0 0-47-15,2 1-50 0,1 4-150 0,-2 1-182 16,1 0-64-16,-1 3-30 0,-1 0 17 0,1 1 29 0,-1 1 34 0,0-1 32 16</inkml:trace>
  <inkml:trace contextRef="#ctx0" brushRef="#br0" timeOffset="20654.0269">7845 2450 55 0,'-6'6'386'16,"-1"2"-1"-16,-1-2-4 0,0 0 2 0,1 1 5 0,-1 2-2 0,-1 0-8 15,0 3 4-15,-2 0 4 0,2 3-4 0,-2 2-5 0,0-1-131 0,-1 4-168 16,0-1-60-16,0 4-27 0,-1 1 3 0,1 1 12 0,-1 2-8 16,-1 3-16-16,1 2 8 0,0 1 13 0,-2 0-5 0,0 0-13 15,1 1 9-15,0-1 12 0,0 0-7 0,0-1-13 0,2-1 7 0,0 1 13 16,2-2-14-16,0 0-20 0,1-3-5 0,0 1 0 0,1-2-14 0,0-4-19 16,0-1-10-16,1 0-8 0,0-4-6 0,1-2-8 0,0 0-5 0,2-5-2 15,0 1-3-15,0-5 0 0,2 0-8 0,-1-3-8 0,0-2 10 16,3-1 15-16,-2-3-3 0,0-1-11 0,1-2 22 0,0-3 25 15,-1 0-5-15,2-2-11 0,0-2 16 0,0-2 25 0,0 0-4 0,2-3-13 16,-1 0 29-16,2-2 46 0,-1 1 7 0,1-1-3 0,0-1 34 0,-1 2 46 16,2-1 11-16,-1 2 1 0,1 0 19 0,0 2 22 0,1-1 10 15,-1 4 2-15,2-1 10 0,-1 4 10 0,0-2-9 0,1 3-12 16,0 1-11-16,0 1-11 0,0 1-16 0,1 1-16 0,1 4-22 0,0-2-25 16,1 1-4-16,2 2-1 0,0 2-20 0,1 1-26 0,1-2-2 0,0 4 4 15,2 1-17-15,0 0-20 0,-1 0-2 0,2 0 4 0,-1 1-16 16,1 1-25-16,-1-1-7 0,-1 1 2 0,1-2-15 0,0 1-21 0,-2 1-6 15,2-1-7-15,-2 1-8 0,2-2-8 0,-2 0-2 0,0-2-1 16,-1 1 11-16,2-1 9 0,-2 1 9 0,0-4 11 0,0 1 14 0,-2-1 16 16,2 1 10-16,-1-2 6 0,0-2 27 0,-2-1 30 0,0 2 19 0,-1-2 16 15,-1 0 17-15,0 0 23 0,-2 0 11 0,-1-2 7 0,0 2 10 16,-1-1 10-16,-2 1 14 0,0-2 14 0,-1 1 3 0,0-1 2 16,-1 2-1-16,0-1 1 0,-2 1-10 0,0 0-11 0,1-2-5 0,-1 4-3 15,0-2-15-15,1 0-20 0,-1 3-1 0,0-2 2 0,2 2-25 0,1 0-32 16,0 0-1-16,-4 2 10 0,1-2-17 0,1 3-26 0,0 0 1 0,0 3 8 15,-1-2-10-15,2 4-15 0,-1-1 2 0,1 2 4 0,0 0-18 16,2 2-21-16,0 1-2 0,1 0 7 0,0 0-20 0,1-2-32 16,2 1-1-16,1-2 3 0,0 1-12 0,2-2-16 0,2-1-2 0,0-1 4 15,2-1-4-15,3-1-9 0,0-2 9 0,1-2 15 0,0-2 6 0,1-1 5 16,0-1 13-16,-1-1 22 0,2-2 7 0,-2-1 4 0,0 1 10 16,-2-4 14-16,0 2 9 0,-1-1 6 0,-1-2 14 0,-1 1 16 0,-1-1 10 15,0 2 10-15,-2-2 11 0,-2 1 16 0,1 1 5 0,-2-2 5 16,1 1 15-16,-1 2 20 0,-1 0 4 0,0 2-2 0,-1-1 7 0,-1 1 13 15,0 2-12-15,-1 1-18 0,0 1-5 0,-1 3 2 0,0 0-16 0,0 0-22 16,0 0 2-16,0 0 9 0,0 3-21 0,-1 3-28 0,0 0-4 16,-1 0 4-16,1 4-14 0,0 1-21 0,-2 2 3 0,0 1 6 15,-1 1-24-15,2 0-33 0,-2 3-20 0,0-2-17 0,0-1-38 0,1 2-45 16,0-2-59-16,1 0-65 0,0-3-65 0,1 0-63 0,1-3-14 0,1-2 4 16,2-1 1-16,0-3 1 0,1 0 20 0,-4-3 27 0,5 0 26 15,-1-3 23-15</inkml:trace>
  <inkml:trace contextRef="#ctx0" brushRef="#br0" timeOffset="20844.1059">8408 2581 0 0,'8'-2'169'0,"-1"2"218"0,-2 0 12 0,-1 0-3 0,0 0-7 15,0 2 2-15,-1-1 8 0,-1 1-3 0,2 2-9 0,-1-1 3 0,0 2 9 16,-1-1-97-16,1 2-125 0,0 0-104 0,-2 2-97 0,-1-2-55 0,-1 4-44 15,-2 1-50-15,-1 1-52 0,-3 1-66 0,1 1-66 0,-4 2-21 16,2-2-4-16,-1 2-7 0,-2-2-8 0,1-1 10 0,-1 1 15 16,0-1 18-16,1-2 18 0,0-2 28 0,1 1 229 0</inkml:trace>
  <inkml:trace contextRef="#ctx0" brushRef="#br0" timeOffset="21022.8325">8724 2216 15 0,'0'8'282'15,"1"-2"-6"-15,2 1-11 0,1 1-43 0,-1 1-55 0,1-2-64 16,1 4-64-16,0 1-24 0,3 0-10 0,2 0-26 0,-1 0-30 0,2 1-95 16,1 1-115-16,1-2-24 0,0 0 3 0,2-2 6 0,1 1 209 15</inkml:trace>
  <inkml:trace contextRef="#ctx0" brushRef="#br0" timeOffset="21487.9235">9849 2726 241 0,'-5'-1'489'0,"1"-1"6"16,1 1 5-16,2-2-5 0,0 0-3 0,-1-2 0 0,2 4 3 0,0 1-3 16,2-3-6-16,-2 3 0 0,1-2 1 0,2 1-170 0,-1 1-223 15,2 0-85-15,2 0-43 0,0 0-32 0,4 0-29 0,0-2-8 0,5-1-2 16,1 2-12-16,3-4-18 0,1 1 3 0,2-4 7 0,1 1-1 0,1-2-3 15,0 0 9-15,1-3 15 0,2-2 8 0,-2-1 5 0,2 2 26 0,-2-5 32 16,1 1 8-16,-2-1 1 0,0 0 16 0,0-1 18 0,-3-1-2 16,0-1-8-16,-2 2 10 0,0-4 15 0,-2 4 3 0,-2-4 1 0,-1 4 20 15,-2 1 29-15,-1 0 10 0,-2 3 6 0,-2 3 13 0,-2 1 17 16,-1 2-4-16,-1 3-10 0,-2 2 7 0,1 1 7 0,-2 3-8 0,0 0-10 16,0 0 2-16,-2 4 5 0,1 2-10 0,0 2-15 0,-2 4-7 0,-1 3-7 15,-1 3-5-15,-2 4-4 0,-1 4 2 0,-3 2 5 0,-2 5 1 0,-2 2-3 16,-1 4 1-16,-2 0-1 0,-2 3-7 0,-2 1-11 0,0 2-21 15,-1 2-24-15,2-1-35 0,-1-1-32 0,1 2-41 0,2-4-42 16,1 1-57-16,2-4-62 0,1-1-95 0,2-3-109 0,2-3-46 0,2-1-28 16,1-5-11-16,2-3-5 0,2-3 11 0,3-5 18 0,1-1 26 0,3-6 29 15,1-3 34-15,2-1 35 0</inkml:trace>
  <inkml:trace contextRef="#ctx0" brushRef="#br0" timeOffset="21978.8679">11792 2780 0 0,'-5'-3'298'0,"1"2"91"0,0-4 19 0,1 2 9 0,0-1 4 16,2-1 22-16,0 2 25 0,1-1 13 0,0 4 7 0,0-2 4 0,0 2 3 15,0 0-113-15,1-1-148 0,-1 1-64 0,3 0-44 0,1 0-24 0,0 0-21 16,2 1-8-16,2 1 1 0,3-1-34 0,1 2-37 0,4-1-19 0,1 2-11 15,3-2-27-15,2 2-30 0,3-2-21 0,2-1-17 0,1 1-40 0,2-1-48 16,2-1-79-16,2 0-88 0,2 0-55 0,0-1-43 0,1-2-5 0,0 3 10 16,-2-3 7-16,0 0 2 0,-3-3 22 0,-3 1 28 0,-1 1 22 15,-5-2 23-15</inkml:trace>
  <inkml:trace contextRef="#ctx0" brushRef="#br0" timeOffset="22205.7268">12696 2434 0 0,'9'-3'184'0,"1"1"178"0,-1 1 10 16,-1-1 0-16,1 2 0 0,1 2 12 0,-2-2 15 0,0 1 3 0,1 4 0 15,-1-1 7-15,1 1 13 0,1 2-97 0,-1 1-124 0,-1-1-66 0,0 4-46 16,0-1-23-16,-1 4-18 0,-2-2 4 0,-2 4 10 0,-2 1-19 0,-1 1-23 16,-3 1 1-16,-2 1 6 0,-3 2-14 0,-3 1-19 0,-3 1-1 0,-2 1-2 15,-3 1-27-15,-2-1-38 0,-2 4-29 0,-4-4-28 0,-1 4-34 16,-1-4-36-16,-3 1-66 0,-1-2-75 0,-1-2-42 0,2 1-33 15,-1-5-4-15,2 0 7 0,2 0 3 0,4-5 4 0,1-1 23 0,5-1 27 16,4-4 33-16,6-2 35 0</inkml:trace>
  <inkml:trace contextRef="#ctx0" brushRef="#br0" timeOffset="22755.5952">14209 2599 223 0,'-1'3'302'0,"0"-2"4"0,1-1 4 0,0 0 5 0,0 0 5 16,0 0 5-16,0 0 5 0,2 2 5 0,1-2 5 0,0 0-58 0,1 0-73 15,1 0-76-15,2 0-71 0,-1-2-23 0,4 1-8 0,2 1-8 0,1-3-10 16,3 0-7-16,1-3-7 0,3 0-8 0,2 0-8 0,0 0-1 0,1-3-1 15,0 0-1-15,1-2 1 0,-2 1 7 0,1-2 6 0,0 0 15 0,-2 0 18 16,2-3 7-16,-2 3 2 0,0-5 9 0,1 2 11 0,-1-1 1 16,0-2-2-16,1 0 7 0,-2 0 7 0,1 0 0 0,-1 0-3 15,-1 0 12-15,-1 0 12 0,0 3-5 0,-4 0-10 0,0 3 12 0,-4 0 17 16,0 3-4-16,-4 1-8 0,-2 4 4 0,-1-1 6 0,0 2-12 0,-3 3-17 16,0 0 1-16,0 0 7 0,0 0-20 0,-3 2-25 0,-1 1-4 0,0 3 2 15,-3 3-13-15,-2 3-21 0,-3 3 2 0,-3 3 7 0,-2 6-8 16,-3 0-7-16,-1 4 8 0,-5 4 13 0,1-1-9 0,-2 4-15 0,-1 1-8 15,2 1-5-15,0 1-29 0,1-1-36 0,2 1-15 0,2-1-14 16,4-1-20-16,2-1-26 0,4-2-24 0,5-3-26 0,2-3-28 0,4-3-31 16,2-3-67-16,6-3-77 0,3-3-17 0,4-3 0 0,3-5 21 0,2-2 27 15,4-2 19-15,2-3 16 0,3-3 17 0,0-2 20 0,2-1 26 0,1-3 145 16</inkml:trace>
  <inkml:trace contextRef="#ctx0" brushRef="#br0" timeOffset="23055.7092">15112 2570 0 0,'9'-19'258'0,"-2"2"99"0,-3 1 15 0,-3 1 10 0,-1 1 14 15,-1 4-3-15,-4 1-7 0,-2 3-4 0,-1 0 1 0,-3 3 5 0,-2 1 11 16,-3 4-85-16,-1 1-116 0,-3 1-65 0,-3 4-49 0,-1 1-15 16,-1 3-6-16,-1 1-16 0,0 2-20 0,0 3 6 0,0 0 15 0,0 3-11 15,2-1-20-15,3 2 4 0,0 1 13 0,3-1-19 0,4 2-27 16,2 0-1-16,2 0 4 0,5-1-14 0,5 1-22 0,4-6 5 0,3 1 13 16,5-2-12-16,5-5-23 0,3-3 7 0,3-2 14 0,3-4-17 0,2-1-25 15,3-5 7-15,0 0 14 0,1-5 1 0,0 1-7 0,0-5 23 16,-2 0 27-16,0-2 8 0,-2-2 1 0,-2-2 31 0,-2 0 37 0,-1-2 7 15,-2-1-8-15,-2 0 22 0,-3-1 25 0,-1-1 6 0,-2-1-3 16,-2 2 9-16,-3-2 12 0,-2-2-12 0,-2 2-23 0,-1-1-4 0,-3 1 0 16,-1 0-21-16,-2 0-28 0,-1 0-1 0,-1 3 8 0,-2 0-12 0,0 3-19 15,1 3 1-15,-2 1 4 0,0 2-19 0,1 5-24 0,-1 1-7 0,0 0-4 16,0 4-26-16,0 2-32 0,0 2-18 0,0 4-11 0,0 0-32 16,0 4-35-16,0 2-53 0,0 2-53 0,3 1-74 0,1 0-80 0,2 3-11 15,2-2 8-15,3 1 7 0,2-1 7 0,3 1 22 0,2-5 28 16,2 1 17-16,4-2 14 0,1-1 26 0,2-2 175 0</inkml:trace>
  <inkml:trace contextRef="#ctx0" brushRef="#br0" timeOffset="23422.828">15772 2476 205 0,'-1'0'405'0,"-3"-3"0"0,1 1-6 0,-2 1 14 0,-1-4 16 15,0 2 4-15,-4-1 2 0,1 2 11 0,-2 1 13 0,-2-1-20 0,-2 1-28 16,-1 1-123-16,-2 1-151 0,-1 2-55 0,-2 0-26 0,-1 2 1 0,0 1 12 15,0 1-15-15,1 2-24 0,1 0-3 0,0 3 7 0,3 0-17 0,1 0-26 16,1 3-3-16,3-1 3 0,1 1-26 0,3 0-31 0,2 0-9 16,2 0-4-16,2 0-19 0,5 0-23 0,2 0-13 0,5-2-5 0,2-1-23 15,4-1-30-15,4-2-27 0,2 0-29 0,5-2-1 0,1-4 8 16,4 0 19-16,0-1 19 0,3-4 34 0,-1-1 37 0,1-1 27 0,0-2 22 16,-2-2 37-16,-1-1 40 0,0-1 52 0,-3-2 55 0,-1 0 50 0,-1-2 49 15,-3 1 29-15,-3-2 22 0,-2 0 13 0,-3 0 9 0,-1-2-9 0,-5 2-14 16,0-1-8-16,-4-2-5 0,-2 1-18 0,-1-1-20 0,-3 0-23 15,-1 0-25-15,-2 0-10 0,-2 0-7 0,-1 2-19 0,0-1-20 0,-1 1-10 16,-1 2-8-16,-1 1-8 0,1 1-8 0,0 3-5 0,0 0-5 16,1 3-11-16,0 0-7 0,2 3-24 0,0 0-28 0,1 0-26 0,1 3-29 15,3 0-16-15,-3 0-13 0,2 3-25 0,0 0-25 0,1 3-19 0,0 0-19 16,1 0-20-16,2 4-23 0,1-1-38 0,2 2-43 0,2 1-31 0,2-2-29 16,0 1-33-16,5-1-35 0,0 1-5 0,3-4 2 0,1 1 22 0,1-1 25 15,1-1 16-15,1-1 16 0,-1-2 23 0,2 1 26 0</inkml:trace>
  <inkml:trace contextRef="#ctx0" brushRef="#br0" timeOffset="23706.7497">16693 2465 84 0,'-1'3'381'0,"0"-1"4"0,-1 1 1 16,0 0 17-16,-2-2 25 0,-3 2 4 0,-1 0 0 0,-1 2 1 16,-2 1 2-16,-2 0 0 0,-1 3 0 0,0 0-124 0,-2 1-164 15,0 2-60-15,0 2-30 0,0-1-5 0,1 2 4 0,2 2-43 0,1-1-55 16,1 2-31-16,2 2-20 0,3-1-23 0,2 1-22 0,4-1-9 0,3 1-4 15,4-1-14-15,5-2-12 0,2-1-14 0,6-1-10 0,4-3-3 0,4-4 0 16,3-1 17-16,2-2 20 0,3-2 38 0,2-3 42 0,-1-2 21 16,0-1 14-16,-1-3 40 0,-2-1 48 0,-2-2 48 0,-3-2 49 15,-2-1 46-15,-3 0 44 0,-4-1 29 0,-3-1 21 0,-4-1 27 0,-2 2 26 16,-3-5-8-16,-1 1-18 0,-3-1-8 0,-3-1-1 0,-1-1-28 0,0-1-38 16,-3 0-39-16,1-1-42 0,-1-1-30 0,-1 2-27 0,0 0-27 0,0 2-24 15,0-1-24-15,0 2-24 0,1 2-18 0,1-1-15 0,-1 5-35 0,2 2-35 16,-1 1-65-16,1 3-69 0,1 1-90 0,0 5-96 0,0 0-54 15,0 0-41-15,0 0-11 0,4 5-5 0,-1 1 7 0,-1 0 8 0,1 1 12 16,0 2 14-16,-1-1 31 0,0 2 39 0</inkml:trace>
  <inkml:trace contextRef="#ctx0" brushRef="#br0" timeOffset="29245.4343">1355 4597 0 0,'-2'-2'76'15,"2"-2"49"-15,0 1 1 0,0-2 3 0,2 1 0 16,-1-1 3-16,0 1 1 0,1-1-29 0,0-1-37 0,0 1-13 0,0-1-6 16,1 1 6-16,-2-1 9 0,2 1 20 0,-2 1 22 0,1-2 3 15,-1 1 3-15,0 0 10 0,-1 0 16 0,2-1-1 0,-2 1-2 16,0-1 1-16,0 0 4 0,0 0-13 0,0 0-18 0,0 2-3 16,0-2 0-16,0 1-25 0,-2-1-34 0,2 1-1 0,-1 0 9 15,1 0-21-15,-1 1-27 0,-1-1 3 0,1 0 14 0,0 0-14 0,-1 0-23 16,1 1 10-16,0 0 19 0,-1 0-12 0,1 1-20 15,0 0 10-15,-2 1 19 0,2 0-8 0,-2-1-19 0,2 1 14 0,-1-1 17 16,1 1-10-16,0 0-21 0,-1-1 9 0,2 0 21 16,0 0-10-16,0 0-20 0,0-1 12 0,0 0 19 0,-1 1-10 0,1-1-22 15,-1 1 13-15,1-2 19 0,-2 1-8 0,2-1-17 0,0 1 16 16,0-1 29-16,0 0-1 0,0 1-10 0,-1 1 16 0,1-1 23 16,0 2-5-16,-1-1-14 0,1 3 12 0,0 0 19 0,0 0-11 0,0 0-20 15,0 0 6-15,0 0 12 0,0 0-15 0,0 0-26 16,-2 3 7-16,2 0 11 0,0 3-10 0,0 3-18 0,0 0 8 0,0 5 10 15,0 2-8-15,0 2-13 0,-1 4 11 0,0 3 14 0,-1 2-5 16,1 3-10-16,-2 1 8 0,1 2 14 0,-1 2-11 0,0 2-18 16,-1 2 0-16,0-1 9 0,0 2-9 0,0-1-14 0,-1 0 7 0,1-1 10 15,-1-1-8-15,1 1-10 0,-2-4 6 0,2 0 12 16,0-2-7-16,0-2-14 0,2-2 4 0,-1-2 11 0,2-2-4 16,-1-2-13-16,1-3 2 0,1-2 5 0,0-1-11 0,0-4-14 15,0-2 7-15,0-2 10 0,1-2-5 0,-1-3-8 0,2 0 7 0,-2-3 12 16,1-2-9-16,0-1-14 0,2-3 7 0,0-3 13 15,-1-1-5-15,2-5-5 0,0-2 10 0,2-2 18 0,-1-4-9 0,0-2-20 16,1-1 7-16,-2-2 10 0,0-2-9 0,-2-1-17 0,2-3 10 16,-1 1 17-16,0-3-5 0,-2 0-17 0,2-3 9 0,-1 0 12 15,2-2-6-15,0 0-11 0,0-1 14 0,2 1 21 0,0 2 0 16,1 0-6-16,0 3 15 0,1 3 21 0,0 0 5 0,-2 5-2 16,2 1 12-16,-1 3 18 0,1 3 4 0,-1 1 1 0,-1 2 4 0,1 4 7 15,0 0-7-15,-1 3-12 0,1 1-3 0,0 2-1 16,-1 1-10-16,2 2-13 0,2 1-7 0,-1 2-8 0,2-1-9 0,2 3-8 15,0 0-10-15,2 3-6 0,1 0-4 0,1 2-2 0,1 1-3 0,-1 1 1 16,0 2-1-16,-1 2 0 0,2 2 0 0,-4 0 0 16,1 3 0-16,-2 2 0 0,-1 0 2 0,-1 2-1 0,-3 2-1 0,-3 0-1 15,-1 2-2-15,-1 2 1 0,-4 0-1 0,-2 0 0 16,-2 3 2-16,-3 1 1 0,-3 1 0 0,-2 1-2 0,-3-1 2 0,-2 1 2 16,-2-1 1-16,0 1 0 0,-2-4 1 0,-1 1 4 0,-1-2-1 15,0-1-2-15,0-2 1 0,0-2 1 0,1-1-1 0,2-3 0 16,1-1 2-16,1-1-1 0,2-3-1 0,2-2 0 0,3-2-1 15,2-2-2-15,0-2-23 0,4 0-26 0,0-3-26 0,4-2-24 16,-1-1-36-16,3-1-44 0,1-2-37 0,3-2-34 0,2-1-32 0,2-3-30 16,2 1-44-16,2-3-47 0,3-3-14 0,1 1-3 15,1 0 19-15,1-2 28 0,0 0 26 0,1 1 25 0,0-1 38 0,-1 3 58 16</inkml:trace>
  <inkml:trace contextRef="#ctx0" brushRef="#br0" timeOffset="29779.3066">1808 4745 142 0,'0'0'275'0,"0"0"7"0,0-3 6 0,0 3 18 0,-1-2 22 15,-1 0 5-15,2 2-3 0,-1-2 9 0,0 1 12 0,1 1-60 16,0 0-82-16,-3 0-52 0,3 0-41 0,-3 0-28 0,1 1-19 16,0 2-7-16,0-1 1 0,0 2-23 0,1 1-28 0,0 1-4 15,-1 0 1-15,1 2-9 0,0 2-15 0,1-1-2 0,1 3 7 16,0 0-25-16,1 0-31 0,0 0-9 0,2 1-6 0,0-1-19 0,2 0-25 15,0-1-4-15,1-1 0 0,1-1-7 0,0-1-11 16,1-2 6-16,2-2 10 0,0-1 2 0,1-1 0 0,1-2 21 0,2-2 27 16,-1-2 12-16,1-2 11 0,1-1 20 0,-1-1 28 0,1-2 8 15,-2-1 2-15,0-2 20 0,-1 0 22 0,0 0 9 0,-2-2 1 16,0 0 25-16,-2 0 31 0,-1 1 15 0,0 1 12 0,-3-1 27 0,1 2 33 16,-2 2 15-16,-2 0 9 0,0 2 13 0,-2 0 14 15,0 4-6-15,0-1-12 0,-2 1-10 0,1 2-11 0,0 1-24 0,1 1-29 16,-3 0-25-16,3 0-24 0,0 0-31 0,-3 1-34 15,2 0-23-15,0 1-26 0,-1 2-17 0,1 1-16 0,1 1-15 0,-1 0-12 16,1 1-4-16,1 1-4 0,0 1 7 0,2 0 4 0,1 1 7 16,3 1 7-16,-1 0 4 0,4-1 7 0,-1 2 2 0,2 0 3 15,1 2 8-15,0-1 8 0,1 1 7 0,2 2 1 0,-2-1 6 0,0 2 10 16,1 1-2-16,-2 1-4 0,0 1 7 0,-2 1 10 16,0 1 1-16,-2-1 4 0,-2 3 7 0,0-1 10 0,-2 1 4 0,-2-1-1 15,0 0 10-15,-4 0 8 0,-2-3 8 0,0 0 3 0,-1-2 5 16,-2 0 2-16,-1-2 1 0,0-3-4 0,-1-1-2 0,-2-1-5 15,1-3-5-15,-2 0-5 0,0-2-8 0,-2-3-8 0,0 0-4 16,0-3-6-16,0-2-13 0,-1-1-17 0,2-2-18 0,-2-2-17 16,2-2-28-16,1-1-31 0,0-2-46 0,1-3-49 0,2 1-48 0,1-3-42 15,2-2-58-15,2 0-59 0,2-3-39 0,0 0-32 16,2-2-4-16,2-1 6 0,-1 0 14 0,3-1 16 0,0-1 21 0,0 0 27 16,1 0 45-16,2 1 63 0</inkml:trace>
  <inkml:trace contextRef="#ctx0" brushRef="#br0" timeOffset="29962.9608">2503 4064 199 0,'1'-4'435'16,"0"0"-19"-16,1 0-32 0,-1 2-12 0,0 1-5 0,2 0-19 0,0 1-22 15,1 2-20-15,0 3-20 0,2 0-38 0,1 2-50 16,1 1-219-16,0 3-272 0,1 1-92 0,2 1-40 0,-2 2 14 0,2 0 29 15,-2 2 10-15,2 1 4 0,-2 1 20 0,-1 0 23 0,2 2 19 16,-2-1 57-16</inkml:trace>
  <inkml:trace contextRef="#ctx0" brushRef="#br0" timeOffset="30279.6911">3265 4348 0 0,'0'0'94'15,"0"0"328"-15,0 0 2 0,0 0-7 0,0 0-12 0,2 1 6 16,-1 1 8-16,0 1-2 0,-1 1-6 0,0 2 10 0,-1 2 16 16,1 1-62-16,-1 2-87 0,-2 1-111 0,-1 2-120 0,0 3-35 0,-1 1-7 15,-2 3 15-15,0 0 20 0,-1 4-8 0,-1 2-17 0,-2 3 8 0,1 1 14 16,-2 1-16-16,-2 2-22 0,1 0 8 0,-2 0 13 0,2 1-11 15,-2-1-20-15,2-2 2 0,0 1 10 0,1-2-23 0,0-1-29 16,1-3-10-16,2 0 0 0,1-3-25 0,0-1-28 0,0-3-10 0,1-2-3 16,2-1-12-16,1-4-18 0,0-2-4 0,0-2-1 0,1-1-20 0,0-4-25 15,2-1-28-15,1-3-27 0,-3-1-27 0,2-3-27 0,1-1-16 0,-1-2-17 16,1-1 3-16,1-3 10 0,0-2 5 0,1-2 8 0,-1-2 11 16,2 1 11-16,-1-4 18 0,1 0 116 0</inkml:trace>
  <inkml:trace contextRef="#ctx0" brushRef="#br0" timeOffset="30439.273">3103 4495 0 0,'10'-18'211'0,"0"1"188"0,-1 1 6 0,-1 1 14 0,0 0 17 0,0 1 8 16,0 1 2-16,0 2 13 0,1 1 13 0,1 1 4 0,0 1-1 15,1 1-85-15,1-1-109 0,1 2-92 0,1 2-87 0,-1 0-21 0,2 0 0 16,1 2-17-16,0 1-23 0,1 0-4 0,0-1 1 0,2 2-23 16,1 2-30-16,-1-1-14 0,1 0-11 0,-2 1-31 0,2 2-37 0,-1 0-27 15,-2-1-27-15,1 2-34 0,-2 0-43 0,0 1-61 0,-2 0-66 16,1 0-51-16,0 1-48 0,-2 0-3 0,-1 2 12 0,-3-1 11 0,-1 0 10 15,-2 1 27-15,-2-1 31 0,-4 1 31 0,-3-1 28 0</inkml:trace>
  <inkml:trace contextRef="#ctx0" brushRef="#br0" timeOffset="30613.9239">3279 4697 0 0,'-6'3'28'0,"1"1"400"0,1-3 19 15,1 0-2-15,3-1-5 0,2-1 1 0,-1-1 7 16,2-2-4-16,1 1-6 0,0-1 5 0,0 0 7 0,1 1-57 0,0-2-77 15,2 0-133-15,1-1-153 0,1 1-78 0,1 1-52 0,2-2-38 0,0 1-35 16,0 0-37-16,1 0-37 0,2 0-50 0,-1 1-53 0,1-1-46 16,2 0-39-16,-1-1-4 0,3 1 10 0,-2-1 9 0,3 0 12 15,-1 0 28-15,1-1 34 0,0 0 38 0,0 0 58 0</inkml:trace>
  <inkml:trace contextRef="#ctx0" brushRef="#br0" timeOffset="30930.699">3904 4428 0 0,'-4'-4'328'0,"0"1"50"0,-1-1 0 0,-2-1 6 0,0 1 6 16,1 0 3-16,-2 0 5 0,0 2 4 0,0 0 4 16,-2 2 1-16,1 1-4 0,-3 1-115 0,0 2-147 0,-1 2-66 0,-1 2-42 15,0 3-9-15,0 1 3 0,0 2-10 0,0 3-11 0,2 0-9 16,3 1-6-16,0 1-18 0,2 2-24 0,2-2-14 0,2 1-7 16,2 1-21-16,2-1-24 0,2-2-6 0,1 0 2 0,2-2-11 0,2-2-15 15,3-2 10-15,1-2 19 0,1-3 1 0,2-4 0 16,0 0 40-16,1-4 50 0,1-4 30 0,0-2 24 0,1-3 44 15,-1-2 47-15,0-4 32 0,-1 0 23 0,0-5 25 0,0 0 24 16,-2-2 13-16,-1-1 10 0,-2-1 10 0,-2-1 10 0,-2 2-7 0,-2-1-13 16,-2 1-7-16,-2 1-2 0,-1 1-19 0,-1 1-19 15,-2 2-22-15,-1 1-25 0,0 1-11 0,0 3-13 0,-1 1-26 0,1 1-35 16,0 3-38-16,0 1-35 0,0 2-64 0,0 2-71 0,1 1-70 16,-1 1-64-16,1 2-49 0,1 3-47 0,-1 0-39 0,0 3-42 15,2 2-60-15,0 0-68 0,-1 2-8 0,2 0 7 0,0 1 22 16,2 2 29-16,-1-1 47 0,2 2 55 0,-1-2 55 0,2 1 58 15</inkml:trace>
  <inkml:trace contextRef="#ctx0" brushRef="#br0" timeOffset="31499.4998">4328 4346 0 0,'0'0'187'0,"0"0"71"16,0 0 23-16,0 3 16 0,0-3 16 0,0 0 14 0,0 0 17 16,0 0 13-16,-1 2 18 0,1-2-32 0,0 0-43 0,0 0-58 0,0 0-62 15,0 0-17-15,-2 1-4 0,1 2-7 0,0-1-8 0,-1 2-15 0,1-1-18 16,0 3-9-16,-2 0-3 0,0 3-17 0,-1-1-20 0,0 3 4 15,0 0 10-15,0 0-10 0,0 1-15 0,0 1 0 0,0 0 8 16,0 0-17-16,0 2-23 0,0-1 4 0,2 0 10 0,-1 0-12 0,0 0-18 16,1-2 6-16,0 0 13 0,1-1-10 0,1-2-18 0,0-1 5 0,0-2 13 15,1-2-3-15,-1 0-8 0,2-2 11 0,-2-2 21 0,0 0-3 0,4-1-7 16,0-1 7-16,1-2 12 0,0-1-6 0,3-2-12 16,2-2 7-16,0-3 14 0,2-2-7 0,2-1-8 0,0-2 0 0,0-2 7 15,0 0-10-15,1-2-12 0,0 0 2 0,-1 0 2 0,1 0 1 0,0-2-4 16,-1 1 4-16,1 1 5 0,1-1-4 0,-1 2-6 0,-1-1 2 0,1 3 1 15,0 0-11-15,-1 3-16 0,0 0-10 0,0 2-11 0,-2 2-35 16,2 2-38-16,-2 1-32 0,0 4-32 0,0 0-41 0,0 3-44 16,0 1-74-16,-2 2-83 0,2 3-47 0,0 1-33 0,-1 1-3 0,0 2 10 15,-1-1 10-15,1 3 11 0,-2 1 31 0,1 0 34 0,-1 0 30 0,0 2 30 16</inkml:trace>
  <inkml:trace contextRef="#ctx0" brushRef="#br0" timeOffset="33133.0619">5643 5428 0 0,'-3'2'445'0,"0"0"34"0,-1 0-2 0,2-2-2 0,-1-2-1 16,0 1-6-16,2-1-10 0,0 1 4 0,-1-2 7 0,2 3-4 0,0 0-9 15,0 0-115-15,0 0-151 0,0 0-128 0,0 0-121 0,0-2-37 0,0 2-15 16,2-1-12-16,0-1-12 0,0 1 9 0,0 0 11 0,2 0-4 16,0 0-11-16,3-3 5 0,0 0 11 0,1 0 3 0,2-2-1 15,1-3 25-15,2-2 31 0,1-1 14 0,2-2 5 0,0-3 4 0,0-2 3 16,0-1-2-16,1-2-2 0,-1-2-4 0,0-2-2 0,0-1 1 0,-1-2 1 16,-2 1 8-16,0-4 3 0,-1 1 5 0,-1 0 2 0,-2 0 20 0,-1 0 20 15,-1 1 17-15,0 0 19 0,-2 1 20 0,-1 0 25 0,-1 3 16 16,-2-1 15-16,0 2 15 0,-1 2 18 0,0 2 6 0,-1 1 3 15,-2 2 3-15,1 3 3 0,-1 2-8 0,-1 1-14 0,1 3-8 0,1 2-9 16,-1 1-27-16,2 2-30 0,-2 2-15 0,3 2-8 0,-1 1-20 0,-2 3-28 16,0 2-7-16,1 3 0 0,-2 3-12 0,-2 4-12 0,0 2 0 15,-1 5 2-15,-1 1-1 0,0 3-5 0,-1 3 8 0,-1 3 13 0,1 0-1 16,0 2-2-16,-2 1 5 0,2 3 10 0,-2-1-5 0,0 3-8 16,1 0 4-16,-2 2 10 0,0 0-6 0,-2 3-6 0,1 0 3 0,-2 1 6 15,1 1-2-15,-1 0-7 0,-1 1 0 0,0-1 3 0,0 0-3 0,0 0-6 16,0-1 5-16,-1 0 4 0,1 0-5 0,-2 0-5 0,2-4 1 15,-1 1 7-15,0-1-2 0,-1-2-8 0,1-2 4 0,0-3 7 16,1 0-2-16,-2-3-6 0,2-3 3 0,2-3 4 0,-1-3-1 0,0 0-7 16,2-6 4-16,1-2 6 0,0-2-2 0,1-4-2 0,1-2 2 0,-1-2 8 15,0-2-1-15,2-2-5 0,0-2 6 0,-1 0 4 0,1-3 1 0,0-2-5 16,1-1 3-16,0-1 7 0,0-2 1 0,1-3-8 0,0-2 4 16,2-1 2-16,1 0-1 0,0-3-7 0,1-1 1 0,2-2 1 15,2 0-3-15,1-2-6 0,2 1 0 0,0-2 1 0,2 0-4 0,2 0-6 16,2 0 2-16,0 0 4 0,2 0-2 0,2-2-1 0,0 2 0 0,2 2 2 15,0-2-7-15,3 0-8 0,0 1-7 0,-1 1-4 0,2 1-19 16,0 1-25-16,0-1-13 0,0 2-10 0,0 1-31 0,0 1-34 0,-1 1-42 16,1 2-42-16,-1 1-40 0,-2 2-43 0,2 0-62 0,-2 1-68 15,2 1-18-15,-1 0 0 0,1 1 18 0,0 0 22 0,-1-1 14 0,1 2 14 16,1 0 26-16,0 0 35 0,0-1 41 0,0 1 232 0</inkml:trace>
  <inkml:trace contextRef="#ctx0" brushRef="#br0" timeOffset="33500.0691">6360 5041 0 0,'4'-13'207'0,"-1"1"159"0,-2 0 22 15,0 1 7-15,-1 0 1 0,-1 2 21 0,1 0 24 0,-1 2 7 0,-2 1 2 16,2 1 11-16,-2 2 11 0,-1-1-97 0,0 2-133 0,0-1-62 0,-1 1-42 16,-1 1-32-16,0 0-26 0,0 1-5 0,0 1 1 0,-1 1-20 0,-1 2-32 15,0 1-5-15,0 1 4 0,0 2-14 0,0 2-18 0,-1 2 3 16,1 2 12-16,0 0-15 0,1 3-20 0,0 1 2 0,1 1 5 15,0 1-17-15,2 1-23 0,0 1-5 0,2-1 1 0,0 1-14 0,4 0-19 16,0-2 3-16,2 0 11 0,3-2-8 0,1-2-12 0,3 0 12 0,1-4 21 16,1-2 0-16,2-2-5 0,1-2 20 0,1-4 26 0,2-1 7 15,-2-2 1-15,2-3 16 0,-1-2 23 0,1-1-2 0,-2-2-8 0,2-2 13 16,-2-2 19-16,-1-3-4 0,0 0-11 0,-1-2 13 0,-2-1 18 16,-1 0-3-16,-1-3-11 0,-2 1 10 0,-2-1 16 0,-2 1-5 0,-1-1-13 15,-1 0 11-15,-3 1 17 0,-1 0-7 0,-2 1-10 0,-1 2 5 16,-1 0 13-16,-1 2-11 0,1 2-15 0,-2 2-2 0,2 0 7 0,0 2-22 15,1 2-28-15,-2 2-18 0,2 0-16 0,2 2-44 0,-1 1-51 16,0 2-39-16,3 1-33 0,0 0-39 0,-1 1-39 0,1-1-74 0,1 6-80 16,2 0-32-16,1 0-12 0,0 0 7 0,3 1 17 0,1 0 17 0,1 0 19 15,2 1 36-15,1-2 37 0,1 0 37 0,2-2 148 0</inkml:trace>
  <inkml:trace contextRef="#ctx0" brushRef="#br0" timeOffset="34601.198">6740 5233 0 0,'4'-1'72'15,"1"0"160"-15,-1 0 29 0,0-1 15 0,0 1 11 0,-1-1 17 0,0 1 19 16,-1-1 14-16,1 1 16 0,-2 0-22 0,1 0-31 0,-2 1-45 16,1-1-49-16,-1 1-17 0,0 0-6 0,0 0-12 0,0 0-17 15,0 0-17-15,0 0-20 0,0 0-9 0,0 0-9 0,0 0-21 0,0 0-24 16,0 0-6-16,0 0 0 0,0 0-23 0,0 0-26 0,0 0-4 0,0 0 8 16,0 0-13-16,0 0-23 0,0 1 6 0,0-1 13 0,-1 2-8 15,1 1-19-15,-2-2 11 0,2 1 17 0,0-2-7 0,-1 4-11 0,1-2 11 16,-1-1 22-16,1-1-7 0,0 3-11 0,0-3 10 0,-2 2 16 15,2-2-4-15,0 0-15 0,0 0 8 0,0 0 13 0,0 0-8 0,0 0-13 16,0 0 8-16,0 0 14 0,0 0-7 0,0 0-15 0,0 0 9 16,0 3 17-16,0-3-5 0,0 0-11 0,0 0 11 0,0 0 23 0,0 0-2 15,0 0-6-15,0 0 18 0,0 0 24 0,0 0 1 0,0 0-8 16,0 0 11-16,0 0 14 0,-2-2-9 0,0 1-15 0,1-1 6 0,0-2 14 16,1-1-14-16,0 1-20 0,0-2 1 0,0-2 4 0,0 0-20 0,1-2-23 15,2 0-1-15,-1-1 7 0,1-2-11 0,1-2-15 0,1 1 4 16,1-3 14-16,-1 0-7 0,2 0-14 0,1-1 4 0,0 0 14 0,0 0-6 15,0 0-9-15,1 0 8 0,0 2 17 0,1-1-2 0,-1 2-5 16,0 1 9-16,1 0 16 0,-2 2 2 0,1 0-3 0,-1 2 6 0,0 0 9 16,-1 2 0-16,-1 1-3 0,0 0 2 0,-1 1 4 0,0 1-3 0,-1 1-11 15,0 1-2-15,0-1-1 0,0 2-7 0,2-1-7 0,-1 2-5 16,0-1-3-16,1 0-3 0,0 1-6 0,1 0-2 0,0 0-1 16,1 0 0-16,-2 1 0 0,2-2 0 0,-1 2-1 0,1 0-1 0,-1 0 1 15,1 0-1-15,-2 0 1 0,1 0-8 0,-2 0-11 0,1 2-7 0,-1-2-9 16,-1 1-22-16,0 0-28 0,-1 0-25 0,-1-1-24 0,-2 0-27 0,2 3-25 15,-2-3-32-15,0 0-30 0,-2 2-44 0,0 2-46 0,-1-2-60 16,-2 2-67-16,-1-1-13 0,0 0 2 0,-2-1 21 0,0-1 26 16,0 2 25-16,0-2 22 0,0-1 29 0,1 0 26 0,2-1 31 0,5 1 240 15</inkml:trace>
  <inkml:trace contextRef="#ctx0" brushRef="#br0" timeOffset="35034.5599">8268 4051 0 0,'-1'-6'40'0,"-2"1"239"0,0 1-3 0,-1-1 5 0,0 1 10 0,-1 2 1 15,-2-1 1-15,-1 1 5 0,-1 2 8 0,-2 1 8 0,-2 2 7 16,0 0-78-16,-3 3-99 0,-3 1-38 0,0 3-16 0,-1 2-1 0,-2 1 5 16,-1 3 8-16,-1 1 9 0,0 2 6 0,-3 2 5 0,2 3 10 0,-2 3 12 15,-1 0-3-15,2 5-6 0,-2 1 3 0,1 2 4 0,0 2-13 16,1 3-18-16,0 2-3 0,0 1 8 0,-1 4-19 0,2 1-20 15,-1 1-5-15,1 1 1 0,1 1-16 0,0 0-21 0,3 1-3 0,-1 0 5 16,4-1-11-16,2-2-15 0,1 1 3 0,3-2 7 0,3-3-4 0,2 0-9 16,3-2 5-16,3-4 5 0,2 0-2 0,3-3-8 0,3-1-2 0,1-4 2 15,2-1-13-15,4-3-16 0,0-1-10 0,4-2-10 0,0-4-38 16,2-2-50-16,2-1-68 0,0-4-77 0,2-1-90 0,0-2-93 0,2-3-29 16,-1-2-7-16,0-3-1 0,1-1-1 0,-2-2 10 0,1-1 10 15,-1-2 12-15,-1-2 12 0,-2-1 36 0,-1-2 84 0</inkml:trace>
  <inkml:trace contextRef="#ctx0" brushRef="#br0" timeOffset="35468.0698">8259 4736 268 0,'0'-4'371'0,"0"-1"4"0,0 0-3 0,0 1 13 0,0 1 22 16,0 0 7-16,0 3 6 0,0 0 9 0,0 0 13 0,0 0-52 0,0 0-70 16,0 0-95-16,0 0-102 0,0 0-44 0,0 0-28 0,0 0 8 0,0 0 13 15,0 5-12-15,0 1-20 0,-2 1 1 0,1 2 7 0,0 0-8 16,-2 3-16-16,0 2 12 0,1 1 20 0,-2 1-8 0,0-1-12 0,0 2 6 16,0 1 15-16,-2 0-12 0,1 0-18 0,0 1-3 0,-1 2 4 15,1-1-23-15,1 1-32 0,-1 0-9 0,-1 2-2 0,1-1-28 0,1-1-37 16,-1 0-20-16,1-1-14 0,0-1-25 0,0-1-27 0,0-1-51 0,1-1-55 15,0-2-73-15,1-2-74 0,0-1-8 0,2-3 12 0,0-1 6 16,0-1 4-16,0-6 23 0,0 0 27 0,0 0 24 0,0 0 18 16,6-3 24-16,-1-3 212 0</inkml:trace>
  <inkml:trace contextRef="#ctx0" brushRef="#br0" timeOffset="35640.1626">8444 4402 102 0,'1'-6'405'0,"1"0"12"0,-1 1 7 0,0-1-2 0,1 0-8 16,0 1-3-16,0 0 0 0,-1 2-23 0,-1 0-26 0,0 3-26 0,1-1-26 15,-1 1-175-15,0 0-219 0,4 1-123 0,0 0-93 0,2 2-58 0,0-1-50 16,1 2-9-16,1-1 6 0,0 2 0 0,1 1 0 0,1 1 22 0,-2 1 28 16,0-1 25-16,0 1 25 0</inkml:trace>
  <inkml:trace contextRef="#ctx0" brushRef="#br0" timeOffset="35899.5626">8893 4817 0 0,'0'0'451'0,"4"-1"31"0,-1-1 8 0,1 0 2 0,0 0-3 16,0-1 3-16,3 1 3 0,-1-1-1 0,4 1-2 0,-1 1 1 0,3-2 2 16,1 2-117-16,1-1-154 0,0 1-112 0,2-2-100 0,0 2-57 15,2 0-45-15,-2 1-45 0,1 0-42 0,0 0-48 0,2 1-51 0,-2 0-67 16,-1 0-74-16,0 1-38 0,0 0-29 0,-1 0-5 0,-2 1 1 16,-2-1 10-16,0 1 10 0,-3 0 30 0,-2 1 39 0,-2-1 42 0,-2 2 45 15</inkml:trace>
  <inkml:trace contextRef="#ctx0" brushRef="#br0" timeOffset="36083.898">8825 5126 0 0,'-4'5'108'16,"2"-1"355"-16,-1-1 8 0,2-1 8 0,1-2 4 0,0 0 1 0,2 0-2 15,1-2 2-15,0 1 5 0,-2 0-7 0,2 0-13 0,-1 0-70 0,1-1-87 16,1 1-175-16,1 0-203 0,2 0-105 0,1-2-77 0,1 1-77 15,3 0-77-15,0-2-39 0,3 0-29 0,0 1-10 0,-2-1-9 0,2-1 9 16,-2 2 11-16,-1-2 16 0,1 0 16 0,-1 0 38 0,-1 1 45 16</inkml:trace>
  <inkml:trace contextRef="#ctx0" brushRef="#br0" timeOffset="36502.8163">9352 4938 0 0,'-3'1'229'0,"3"-1"160"0,-2 0 13 0,2 0-3 16,0 0-11-16,0 0 7 0,0 0 10 0,0 0-3 0,0 0-9 15,0-2 4-15,1 1 7 0,2-1-103 0,-1 0-134 0,2 0-82 0,2-1-62 16,0 1-34-16,1-1-23 0,2 0 2 0,1-1 14 0,-1-1-9 0,2 2-16 16,1-2 7-16,-2-1 16 0,2 1-7 0,-1-1-13 0,1-1 10 15,0 0 16-15,0 0-2 0,0-2-10 0,1 0 10 0,-1-2 10 16,2 0-9-16,0-2-15 0,0 0-5 0,0-3 2 0,0-1-12 0,0-1-12 15,0-2 2-15,0-1 4 0,1-1-3 0,-2-2-6 0,2-2 10 0,-2 1 16 16,1 0 4-16,-1 1 0 0,-1 0 24 0,0 0 30 0,-1 2 19 0,-2 2 14 16,0 2 32-16,1 1 34 0,-4 2 16 0,1 1 8 0,-2 4 12 15,1 0 12-15,-4 3-6 0,1 1-9 0,-2 2-3 0,1 2 0 16,-2 2-18-16,0 0-22 0,0 0-5 0,0 0 1 0,0 0-16 0,1 1-21 16,0 3-9-16,2 0-4 0,-2 2-4 0,1 2-4 0,-1 1 5 0,0 3 5 15,-1 1 5-15,0 3 3 0,-1 2 5 0,-2 2 1 0,1 2-2 16,-4 3-7-16,1 2-10 0,-2 0-13 0,1 3-2 0,-4 3-1 15,1-1-16-15,-2 3-22 0,1 0-29 0,-2-1-32 0,0 2-35 0,-2 0-35 16,0 0-48-16,0 0-48 0,0-1-72 0,0 0-74 0,2 0-74 0,0-2-79 16,2-1-23-16,0-4-13 0,4-2 11 0,2-2 14 0,4-5 23 0,1-2 28 15,3-4 29-15,3-4 29 0,2-3 48 0,3-3 191 0</inkml:trace>
  <inkml:trace contextRef="#ctx0" brushRef="#br0" timeOffset="36723.7122">10355 4808 45 0,'5'-6'471'15,"-1"0"25"-15,0 0 8 0,-1 0 5 0,-1-1 1 0,1 1 0 0,-2 0 0 16,1 1 0-16,-2 1 1 0,0 0 2 0,0 0-1 0,0 1-137 0,0 0-180 15,0 3-152-15,0-3-145 0,0 3-88 0,0-3-71 0,0 3-57 16,0 0-57-16,0 0-56 0,-4 5-53 0,1 1-20 0,-1 0-6 16,0 1-2-16,0 1 1 0,-1 0 11 0,-1 2 19 0,1 0 52 0,-2 2 60 15</inkml:trace>
  <inkml:trace contextRef="#ctx0" brushRef="#br0" timeOffset="36920.2143">10225 5201 1 0,'2'7'422'0,"-1"-1"22"0,0 0 15 0,1-1 0 0,-1-2-5 16,0 0 13-16,1-1 16 0,-2 1 9 0,0-3 9 0,1 2 3 16,0-1 4-16,-1-1-118 0,0 3-154 0,0-3-82 0,0 2-59 0,0 2-35 15,-1-2-26-15,1 2-7 0,-1 0-6 0,-2 2-40 0,0 0-55 16,-2 2-52-16,-2 0-54 0,-1 2-60 0,-2-1-58 0,-2 3-85 0,-4 0-88 16,0 1-30-16,-2 1-10 0,0 0 7 0,-2-1 10 0,1 2 10 0,0-2 7 15,1 0 31-15,2-1 35 0,1-1 44 0,2-2 142 0</inkml:trace>
  <inkml:trace contextRef="#ctx0" brushRef="#br0" timeOffset="37432.9215">11336 4531 205 0,'-1'1'353'0,"-2"2"4"0,3-3 6 0,0 2-2 0,-1 2-4 16,-1 1 9-16,2 1 12 0,-1 2 3 0,0 2-3 16,-1 0-19-16,1 4-28 0,0 0-113 0,-1 2-139 0,0 2-25 0,0 0 8 15,1 1-11-15,-2 1-15 0,1 1 6 0,-1 0 15 0,0 2-14 0,1-1-20 16,-1 0 2-16,-1 1 10 0,0-1-16 0,0 1-28 0,0-2-3 0,0 1 2 16,1-1-29-16,-1 0-38 0,2-1-22 0,-1-2-21 15,2 0-27-15,-1-1-28 0,1-3-44 0,0 1-44 0,1-2-62 0,0-3-65 0,1-2-9 16,0-1 4-16,2-2 5 0,0-3 5 0,-3-2 20 0,0 0 28 15,6-2 28-15,0-3 30 0</inkml:trace>
  <inkml:trace contextRef="#ctx0" brushRef="#br0" timeOffset="37636.7273">11508 4273 0 0,'0'-5'301'0,"-1"-1"133"0,1 2 14 15,-2-1-1-15,2-1-6 0,0 1 3 0,0 1 8 0,0 1-7 0,0 0-8 16,0 3-8-16,2-2-5 0,-2 2-118 0,1-1-151 0,-1 1-112 0,3 0-97 16,1 0-57-16,1 2-45 0,0 1-48 0,2 0-49 0,1 2-55 15,1 1-52-15,2 0-33 0,0 0-28 0,-1 1-4 0,1 0 2 0,-2 1 18 16,2-1 23-16,-2 0 17 0,-1 0 16 0,-1 0 28 0,1 1 45 16</inkml:trace>
  <inkml:trace contextRef="#ctx0" brushRef="#br0" timeOffset="38004.0753">12388 4566 24 0,'9'-5'393'0,"-1"0"16"0,-1 1 13 0,0-2-1 15,-1-2 2-15,0 2 17 0,-2 0 19 0,0 0 13 0,-2 3 11 0,1-2 9 16,-2 1 8-16,1 2-128 0,-1 0-171 0,-2-1-71 0,-1 1-40 16,0 1-24-16,-2-1-21 0,-3 2 2 0,-1 2 4 0,-1 0-18 0,-5 2-27 15,0 0-11-15,-2 2-2 0,-3 2-8 0,0 1-8 0,-2 2 7 0,1 0 11 16,0 2 8-16,0 0 5 0,1 2 10 0,2 0 12 0,1 1-3 0,1-1-8 16,2 2 7-16,1 0 8 0,1-1-5 0,2 0-7 0,2 1 1 15,2-1 2-15,2-1-5 0,2 1-7 0,2-2 1 0,2 0 4 16,2-1 0-16,2 0-3 0,4-2 1 0,1 0 2 0,1-2 0 0,4 0-3 15,2-2 0-15,1-1-1 0,3-1-8 0,-1-2-12 0,4 1-17 0,-1-2-16 16,0-1-37-16,2-1-43 0,-2 0-35 0,2 0-38 0,-2-1-38 16,1 1-38-16,-4 0-59 0,1 0-62 0,-2 0-53 0,-2 1-49 0,-2-1-8 15,-1 2 5-15,-1-1 16 0,-3 0 14 0,-3 0 37 0,-1 2 37 16,-2-1 36-16,-2 2 34 0</inkml:trace>
  <inkml:trace contextRef="#ctx0" brushRef="#br0" timeOffset="38255.2091">12176 5165 12 0,'-3'2'408'0,"2"-1"22"0,-2 1 13 0,3-2-1 16,0 0-2-16,0 0 7 0,0 0 15 0,0 0 0 0,0 0-5 15,0 0 5-15,0 0 6 0,0 0-126 0,0 0-168 0,4 0-70 0,-1 1-44 16,1-1-32-16,1 1-29 0,2 0-11 0,1 0-3 0,0 1-35 0,3-1-44 16,-1 1-40-16,1-1-34 0,1 2-52 0,1-2-59 0,1 0-69 0,-1 0-75 15,2-1-27-15,-1 2-17 0,1-2 11 0,0 0 14 0,-1 0 10 16,0 0 10-16,-1-2 25 0,-1 2 29 0,-1-1 40 0,-1 0 193 16</inkml:trace>
  <inkml:trace contextRef="#ctx0" brushRef="#br0" timeOffset="40640.1582">12925 4490 0 0,'0'0'133'0,"0"0"107"0,0 0 23 0,0 0 14 0,0 0 10 15,0 0 22-15,0 0 22 0,0 0 8 0,0 0 0 0,0 0-31 0,0-2-44 16,0 2-39-16,0-2-39 0,0 2-12 0,0 0-2 16,2-2-16-16,-2 2-19 0,0 0-8 0,0 0-2 0,0 0-17 0,0 0-23 15,0 0-6-15,0 0 3 0,0 0-12 0,0 0-15 0,0 0-3 16,1-1 1-16,-1 1-10 0,0 0-12 0,4 0-4 0,-1 1-1 15,1-1-4-15,0 2-4 0,0-2-2 0,1 1-2 0,2 0-1 16,1 0 0-16,2 0-4 0,2-1-5 0,2 2-23 0,2-1-28 16,1-1-25-16,2 1-25 0,2-1-46 0,2 0-54 0,1 0-45 15,1 0-42-15,0 0-34 0,1-1-37 0,-2 1-34 0,0 0-36 16,-3 0-4-16,-1 1 2 0,-3 0 22 0,1 0 25 0,-4 2 27 0,0-2 22 16,-4 1 46-16,0 1 187 0</inkml:trace>
  <inkml:trace contextRef="#ctx0" brushRef="#br0" timeOffset="40990.922">12941 4703 0 0,'0'0'151'0,"0"0"82"0,-1-1 31 0,1 1 12 0,-1-2 9 15,-1 1 10-15,2 1 11 0,-1-2 8 0,1 2 4 16,0 0-33-16,0 0-45 0,0 0-36 0,0 0-35 0,0 0-10 0,1-1-1 16,1-1-17-16,0 1-21 0,1 1-2 0,1 0 7 0,1 0-10 15,1 0-11-15,2 1 2 0,0-1 10 0,2 0-8 0,2 2-12 16,3-2 0-16,0 1 1 0,2-1-16 0,0 1-24 0,1-1-31 15,2 1-35-15,-2-1-60 0,2 0-72 0,-1 1-60 0,1-1-62 16,0 2-70-16,0-2-73 0,0 1-25 0,-1 0-5 0,-2 0-4 0,2 0 1 16,-3 2 7-16,0-2 9 0,-2 1 24 0,0 0 25 15,0 0 49-15,0-1 283 0</inkml:trace>
  <inkml:trace contextRef="#ctx0" brushRef="#br0" timeOffset="42108.4985">13773 4486 24 0,'-2'1'331'0,"-1"0"10"0,3-1 7 16,0 0 9-16,0 0 10 0,0 0 19 0,0 0 25 0,0 0-12 0,0 0-17 15,1-2 11-15,1 0 24 0,2 0-120 0,0 0-160 0,1-2-43 0,2 0-5 16,2 0-16-16,2-1-14 0,2-1-5 0,2-1-3 16,1-1-23-16,1 1-31 0,0 0 2 0,2-1 11 0,-2-1-8 0,1 1-14 15,-2-2 10-15,0 2 22 0,-2-2-8 0,0 2-12 0,-1-2 9 0,-1 2 18 16,0-1-6-16,-3 1-14 0,1-2 10 0,-1 2 14 0,-1 0-8 0,-1-1-14 15,-1 2 10-15,0 0 19 0,-2 0-10 0,0 1-19 0,-2 1 9 16,1 0 15-16,-2 1-10 0,-1 2-16 0,0 2 5 0,0 0 11 16,0 0-13-16,0 0-19 0,0 0 5 0,0 0 13 0,0 0-11 0,-1 2-20 15,0 2 4-15,-1 0 15 0,1 0-9 0,-2 4-17 0,-1 1 10 0,0 2 17 16,-1 2-7-16,0 3-13 0,-3 2 13 0,0 0 21 0,-2 2-6 0,1 2-15 16,-3 1 10-16,0 2 16 0,0 0-16 0,-1 1-26 0,-1 2-10 15,1 0-2-15,0 2-25 0,-1-2-28 0,1 2-15 0,0-1-7 16,2 0-20-16,0-3-23 0,2 0-25 0,2-2-25 0,3-3-16 0,2-2-11 15,2-2-17-15,1-1-21 0,4-4-21 0,2-3-20 0,2-3-14 0,3-1-10 16,2-2 8-16,0-5 15 0,4-1 12 0,-1-2 15 0,3-2 30 16,0-3 33-16,0-2 9 0,1 0 194 0</inkml:trace>
  <inkml:trace contextRef="#ctx0" brushRef="#br0" timeOffset="42459.0817">14249 4567 18 0,'12'-21'280'16,"-2"1"19"-16,-1 2 16 0,-1 0 16 0,-1 3 19 0,-2 0 22 15,-1 3 24-15,-1 0 9 0,-2 3 1 0,0 0-28 0,1 3-39 0,-2 0-67 16,-2 2-76-16,1 0-28 0,0 2-18 0,-1-1-22 0,0 2-26 15,0 0-12-15,0 1-8 0,-2 0-28 0,0 1-34 0,-2 1-4 0,0 1 7 16,-2 2-14-16,-2 1-23 0,-2 2 7 0,0 0 16 0,0 3-8 0,-1 2-16 16,-2 1 11-16,2 1 16 0,0 3-14 0,1 0-25 0,0 3-6 0,0-1 3 15,1 3-25-15,2 0-29 0,1 1-8 0,1 0-2 16,2-2-16-16,1 1-17 0,2-2-10 0,4-1-5 0,0-3-5 0,4-2-8 16,2-1 5-16,1-4 8 0,3 0 13 0,3-4 12 0,1-1 16 0,2-4 17 15,1-1 20-15,2-2 19 0,2-3 13 0,0-1 11 0,1-4 21 16,0-1 23-16,0-1 10 0,0-2 1 0,0-3 14 0,-3 0 18 0,0-2 6 15,-2 0 2-15,0-1 5 0,-3-1 5 0,-3 0 6 0,0-1 9 16,-2 0-1-16,-3 1-7 0,-1-1 5 0,-2 1 6 0,-1 0 0 0,-1 1-6 16,-2 1 6-16,-1 1 9 0,-1 1-9 0,-2 1-10 0,0 3 5 0,-1 0 16 15,0 2-19-15,0 1-22 0,0 3 2 0,0 1 7 0,0 1-24 16,0 3-33-16,0 0-8 0,0 2-1 0,2 0-27 0,-2 2-34 0,0 2-10 16,0 0-4-16,0 2-24 0,-2 3-28 0,2-1-11 0,0 3-3 15,0 0-17-15,0 1-19 0,2 1-15 0,0-1-13 0,2 1-13 0,0 0-8 16,2-1-16-16,0 0-20 0,2 0-20 0,2-2-23 0,0 0-19 0,2-2-19 15,2-1-1-15,0-1 11 0,2-1 11 0,0 0 14 16,0-2 29-16,3 0 30 0,-2-1 15 0,3-1 158 0</inkml:trace>
  <inkml:trace contextRef="#ctx0" brushRef="#br0" timeOffset="42792.0267">14883 4476 156 0,'-4'-1'258'0,"-2"0"9"0,0-1 4 0,-2 1 16 0,-2 1 14 16,1 1 14-16,-3 1 12 0,0-1 5 0,-1 1 2 0,-2 2-65 0,0-1-88 15,-1 2-37-15,2 1-25 0,-1 1-10 0,0 2-7 0,1-1-10 0,2 2-13 16,-2 1-10-16,4 1-10 0,0 1-16 0,1 0-17 16,1 0-2-16,1 3 3 0,2-2-9 0,1 2-14 0,1-1-7 0,2 1-6 15,1 0-15-15,3-1-18 0,2 1-6 0,2-2 2 0,2-1-5 0,2-1-8 16,2-2-2-16,3 0-1 0,3-3-1 0,-1-2-3 0,4-2 0 0,-1 0 5 16,3-3 8-16,-1-2 11 0,1 0 9 0,0-3 11 0,-2 0 11 15,1-2 17-15,-3 0 14 0,0-1 14 0,-3-1 16 0,-1 0 11 0,-1-2 19 16,-2 0 17-16,-2 0 5 0,0-1 0 0,-3-1 9 0,0 1 12 15,-3-1 3-15,0-2-3 0,-2 2 3 0,0-1 3 0,-2-1-9 0,-1 1-13 16,-1 1-2-16,-1 0 4 0,0-1-16 0,-1 4-24 0,-1-1 2 0,0 1 10 16,0 3-15-16,-1 0-21 0,1 1-2 0,0 1 7 0,0 1-23 15,1 2-32-15,0 0-13 0,1 0-10 0,-1 1-32 0,3 1-41 16,-3 1-19-16,1 1-15 0,0 0-22 0,0 2-29 0,0-1-38 0,1 2-40 16,1 1-37-16,0-1-38 0,1 1-38 0,1 1-37 0,2-1-3 0,0-1 5 15,1 0 22-15,2-1 27 0,1 1 19 0,1-1 19 0,2-2 19 16,1-1 19-16</inkml:trace>
  <inkml:trace contextRef="#ctx0" brushRef="#br0" timeOffset="43142.6598">15365 4493 0 0,'-2'-3'57'0,"-2"1"255"0,-2 0 3 16,1-1 9-16,0 0 10 0,-2 0 16 0,2 1 14 0,-2-1 8 0,0 2 6 15,1 1 11-15,-1 1 14 0,-1 1-80 0,0 0-106 0,-1 0-59 0,1 3-44 16,-2 0-15-16,1 2-9 0,0 2 0 0,-1 0-3 0,1 2-15 15,0 1-21-15,-1 1-2 0,1 0 2 0,1 3-13 0,1 0-22 16,1 0 7-16,0 2 11 0,2 2-8 0,2-2-16 0,0 1 5 0,2 0 12 16,2-1-15-16,2 0-24 0,1-1 3 0,2 0 8 0,1-3-11 0,2-2-17 15,1 0 8-15,2-2 15 0,1-2-10 0,2-2-17 0,0-1 9 0,2-2 15 16,1 0-6-16,0-3-12 0,1-1 18 0,1-3 24 0,0-1-2 16,1-1-5-16,-1-1 16 0,0-1 24 0,-1-3-2 0,-1-1-8 15,-2-1 13-15,-1-1 18 0,-2-1-8 0,-2-1-11 0,-2-1 7 0,-2-1 13 16,-1-1-10-16,-3 0-15 0,-1 0 3 0,-2 0 6 0,-1-2-12 0,-1 2-18 15,-1 0 2-15,0 0 5 0,-2 2-11 0,-2 0-14 0,1 3-3 0,0-1 6 16,-1 3-18-16,1 1-21 0,0 2-14 0,-1 0-7 0,2 3-37 16,0 2-49-16,0 0-46 0,0 2-51 0,2-1-46 0,-1 3-49 15,3 0-56-15,0 0-61 0,-3 4-17 0,1-1-7 0,2 2 10 0,0 1 16 16,1 0 12-16,3 0 13 0,1 0 35 0,2 0 42 0</inkml:trace>
  <inkml:trace contextRef="#ctx0" brushRef="#br0" timeOffset="43536.4216">16645 4440 0 0,'-1'-6'351'0,"-2"1"60"16,2 0 15-16,-2 1 1 0,1-2-2 0,-1 1 10 0,2 1 16 15,-2 1-1-15,2 0-7 0,-1 1-1 0,2 2 4 0,0 0-145 0,0 0-185 16,0 0-104-16,0 0-81 0,0 0-51 0,0 0-45 0,0 0-57 0,0 0-62 16,0 0-70-16,2 6-72 0,-1-1-16 0,0-1 1 0,1 2-2 15,-1 0-1-15,2 2 27 0,-2-1 38 0,0 0 31 0,1 0 30 0</inkml:trace>
  <inkml:trace contextRef="#ctx0" brushRef="#br0" timeOffset="43738.4248">16693 4826 0 0,'2'5'241'15,"-1"0"91"-15,0-1 17 0,1-1 11 0,-1 1 8 0,-1-1 14 16,0 2 17-16,0 0 5 0,0 1-2 0,0 0 10 0,0 1 13 15,-1 2-118-15,-2-1-157 0,0 0-43 0,-1 2-10 0,-1 1-34 0,-2 1-46 16,-1 0-29-16,-1 0-24 0,-2 1-48 0,-2 1-57 0,0 0-69 0,-2 0-77 16,-1 0-61-16,1 1-58 0,1-2-8 0,-1 0 4 0,2-1 1 0,1-1-5 15,2-1 21-15,2-3 25 0,4-1 20 0,4-6 17 0</inkml:trace>
  <inkml:trace contextRef="#ctx0" brushRef="#br0" timeOffset="44076.9271">17621 4324 0 0,'3'-4'198'15,"0"2"213"-15,-3-1-5 0,0 1 8 0,0-1 9 0,0 0-1 0,-2 0-4 16,1 2 7-16,1 1 7 0,0 0-6 0,-3-1-9 0,1 2-75 16,-2 0-96-16,-2 3-107 0,0 2-109 0,-2 1-15 0,-2 2 12 0,-2 3-10 15,-2 1-20-15,-1 1 7 0,-1 2 13 0,0 1-10 0,0 1-16 16,0 1 11-16,0-1 16 0,1 1-9 0,2 0-21 0,0 2-5 0,1-2-1 16,1 1-27-16,2 2-39 0,1-2-18 0,0 1-15 0,2-2-28 0,2 0-32 15,2 0-41-15,0-2-41 0,2-1-67 0,3-3-73 0,2-1-16 0,3-3-2 16,0-1 6-16,3-4 9 0,1 0 22 0,1-3 29 0,1-2 24 15,2-3 23-15,-2 0 23 0,2-4 235 0</inkml:trace>
  <inkml:trace contextRef="#ctx0" brushRef="#br0" timeOffset="44236.7235">17839 3982 0 0,'0'-12'147'0,"1"2"298"0,-1 0 26 16,1 2 24-16,2 0 23 0,0 0 10 0,-2 2 6 0,0 2-8 15,1 0-13-15,-1 2-27 0,0-1-33 0,-1 3-105 0,2-1-123 0,-2 1-147 16,2 0-154-16,1 2-85 0,-2 2-65 0,1 1-98 0,-1 1-107 16,2 1-53-16,-1 1-37 0,1 1 1 0,0 0 7 0,1 1 27 0,-2 1 33 15,2-2 37-15,-1 2 35 0,0 0 30 0,-2 0 27 0</inkml:trace>
  <inkml:trace contextRef="#ctx0" brushRef="#br0" timeOffset="44513.1738">18045 4513 0 0,'-1'4'361'0,"1"-1"125"0,-1 0 3 0,1-3 0 16,1 2 3-16,2-1 3 0,-3-1 5 0,2 0 2 0,2 0 2 15,0 0 0-15,2 0-1 0,2 0-100 0,1 0-128 0,2 0-142 0,3 0-145 16,2 0-48-16,2 2-16 0,2-1-26 0,1 0-27 0,0 0-23 0,2 0-17 16,-2 1-19-16,-1-1-14 0,0 0-25 0,0 0-25 0,-2-1-13 0,-1 1-11 15,-2-1-35-15,-1 2-40 0,0-1-24 0,-1-1-21 16,-2 1 12-16,-2-1 24 0,-1-1 15 0,-1 1 17 0,-1 0 11 0,0-1 16 16,-6 1 23-16,4-3 28 0</inkml:trace>
  <inkml:trace contextRef="#ctx0" brushRef="#br0" timeOffset="44727.6571">18388 4288 289 0,'0'0'411'0,"-1"-3"-4"0,1 3-8 0,0 0 3 16,-2-2 7-16,2 2-5 0,0 0-11 0,0 0 7 0,0 0 13 16,0 0-38-16,-1 3-50 0,-2 2-116 0,1 1-136 0,-2 3-53 0,0 1-29 15,-3 2 10-15,0 3 17 0,-2 0-6 0,0 1-15 0,-3 2 8 0,0 0 14 16,-2 0-23-16,0 2-37 0,-1 1-16 0,-1-1-9 0,-1 2-28 15,-1 1-35-15,1-1-44 0,1 1-46 0,-1 0-78 0,1 0-85 0,1-2-20 16,2 0 0-16,1-1-5 0,1-1-7 0,3-2 18 0,0 0 26 16,3-3 19-16,2-2 18 0,3-2 21 0,3-2 189 0</inkml:trace>
  <inkml:trace contextRef="#ctx0" brushRef="#br0" timeOffset="45011.1572">19021 4628 192 0,'-2'0'454'0,"2"0"-1"0,0 0-10 16,1-3 1-16,0 0 6 0,2 1-6 0,0 0-12 0,1-1-8 0,0 2-8 16,1 0-31-16,0 1-37 0,3 0-198 0,0 0-246 0,3 0-112 0,1 0-71 15,1 1-62-15,2 0-61 0,1 0-25 0,1 1-20 0,1-2 4 16,-2 0 11-16,1 0 8 0,-1-2 8 0,-1 1 31 0,-1 1 37 16,0-1 42-16,-2 0 225 0</inkml:trace>
  <inkml:trace contextRef="#ctx0" brushRef="#br0" timeOffset="45223.724">19265 4367 217 0,'0'0'311'0,"-2"0"-1"0,2 0 2 0,-3 0 11 16,0 1 14-16,1 1 16 0,-1 1 14 0,0 2 4 0,-2 1-1 15,0 1-47-15,-1 2-59 0,-2 1-78 0,0 2-81 0,0 1-18 0,-1 2 0 16,-2 0-11-16,1 2-14 0,-1 1-22 0,0 0-25 0,-1 2-31 0,0 1-32 15,0-1-30-15,-1 3-33 0,1-1-38 0,0 0-43 0,1 0-61 16,1 1-71-16,-1-3-36 0,2-2-29 0,1 0 4 0,1-1 10 0,3-1 13 16,1-2 10-16,2-1 16 0,1-2 16 0,1-1 28 0,3-2 118 15</inkml:trace>
  <inkml:trace contextRef="#ctx0" brushRef="#br0" timeOffset="45945.9863">20065 3800 297 0,'2'-3'297'15,"-1"2"4"-15,-1 1 7 0,0 0 11 0,0 0 17 0,0-2 11 0,0 2 7 16,0 0 16-16,0 0 19 0,0 0-71 0,3 2-93 0,-1-2-53 16,2 4-41-16,0-1-11 0,0 2-5 0,2 2 5 0,-1 0 6 15,2 1-10-15,-1 2-20 0,2 1 6 0,-1 1 10 0,1 0-11 0,0 1-22 16,0 0 5-16,0 2 8 0,0 0-14 0,-1 1-20 0,1 1 4 0,-2-1 8 15,1 1-8-15,-2 1-17 0,1 0 3 0,-2 1 6 0,0 1-17 0,-2 0-23 16,0 2-1-16,-1-1 7 0,-1 2-8 0,-1 0-11 16,-2 2 5-16,-1 0 11 0,-3 2-5 0,1 0-8 0,-4 2 4 0,0-1 5 15,-4 0-4-15,0 1-6 0,-2 0 0 0,-3 1 3 0,-1-1-15 0,-3 1-18 16,-2 0-7-16,-2 0-7 0,-2 1-25 0,-2-1-28 0,-2 1-14 0,0-1-8 16,-2-1-19-16,0 0-24 0,1 0-16 0,0-2-17 0,1 0-15 0,2 0-12 15,1 0-26-15,2-1-26 0,1-1-32 0,2 0-29 0,1 1-23 16,1-1-20-16,2-2 0 0,1-1 3 0,1-1 18 0,2-1 19 15,2-2 20-15,2-2 18 0,2-3 17 0,2-1 11 0</inkml:trace>
  <inkml:trace contextRef="#ctx0" brushRef="#br0" timeOffset="46796.7965">21347 4220 0 0,'-2'-6'204'0,"1"0"25"0,-2 0 25 15,2 0 11-15,-2 0 7 0,2 0 14 0,-2-1 19 16,2 1 10-16,0-1 10 0,-1 0-37 0,2 0-51 0,0-1-43 0,2 1-43 16,-2 1-2-16,1-1 7 0,0 1-5 0,1 0-7 0,-1 0-6 0,-1 1-1 15,1-1-1-15,1 1 1 0,-1 1-2 0,-1-1-5 0,1 1 7 0,-1 1 7 16,0-1-8-16,0 0-10 0,0 1 3 0,-1 0 2 0,1 0-13 16,-1 0-19-16,-1 1-4 0,1 0-5 0,0-1-15 0,-2 2-24 15,-1 0-8-15,0 0-2 0,-3-1-17 0,-2 2-17 0,-3 0-5 0,-1 2 1 16,-5-1-6-16,0 1-8 0,-5 2 4 0,-1 1 5 0,-3 1-2 0,-1 1-5 15,-1 2 3-15,0 2 7 0,-2 2-2 0,2 1-7 0,1 1 4 0,1 1 5 16,2 2-2-16,1 1-7 0,1 1 5 0,3 3 6 0,1 0-1 16,2 2-5-16,2 0-2 0,3 2-1 0,2-1-16 0,3 2-26 15,3-2-18-15,1 2-12 0,5-2-29 0,2 1-32 0,4-1-28 0,1-1-26 16,4-1-26-16,2 0-26 0,1-1-49 0,1-3-55 0,2 0-47 0,1-2-45 16,-1-4-5-16,1-1 7 0,1-1 14 0,-1-3 16 0,-1-2 26 15,1-1 29-15,0-1 32 0,0-2 29 0,-2 0 22 0,2-2 262 16</inkml:trace>
  <inkml:trace contextRef="#ctx0" brushRef="#br0" timeOffset="47129.7025">21305 4660 178 0,'-1'-5'339'0,"0"-1"8"15,-1 0 10-15,2-1 6 0,-1-1 3 0,-2 0 9 0,1 1 10 16,-2 0 2-16,0-1-4 0,-2 2-32 0,1 0-39 0,-2 0-104 0,-1 3-122 16,0-1-26-16,0 1 1 0,-1 1-7 0,-2 1-15 0,1 1 2 0,-2 0 4 15,1 3-14-15,-1-1-19 0,1 3 5 0,-1 0 10 0,2 2-11 0,0 1-14 16,1 3 7-16,1 0 18 0,1 2-15 0,2 0-27 0,1 2-5 15,1 0 1-15,2 0-19 0,2 0-23 0,3 1-5 0,2-2 1 16,2 2-7-16,2-3-12 0,4 0 0 0,-1-2 5 0,3-1-5 0,1-2-8 16,1-1 8-16,2-2 15 0,0-1 8 0,0-3 4 0,0-1 15 0,-2-1 16 15,1-2 14-15,0 0 11 0,-2-2 10 0,-1-1 13 0,-1 0 10 16,-1-3 10-16,-2 0 18 0,-1-1 24 0,-2-2 1 0,-2 0-4 16,0-1 6-16,-3-1 11 0,0-2-4 0,-3 0-7 0,0-2 15 0,-1 2 20 15,0-2-5-15,-1-2-9 0,-2 2 0 0,1 0 3 0,-1 2-23 0,-1 0-28 16,-1 2 0-16,1 0 9 0,-2 2-9 0,1 3-18 0,1 0-4 0,0 2-1 15,1 2-47-15,1 1-64 0,0 1-23 0,1 1-13 0,1 2-22 16,0 0-25-16,1 1-23 0,1 1-24 0,0 2-21 0,2 1-20 16,0 1-38-16,2 1-46 0,0 0-43 0,2 2-39 0,2-2 11 0,2 0 25 15,0 0 15-15,1 0 15 0,2-1 16 0,-1 0 19 0,2-1 23 0,-1 0 29 16</inkml:trace>
  <inkml:trace contextRef="#ctx0" brushRef="#br0" timeOffset="47482.2588">21715 4580 0 0,'-2'-1'126'0,"0"-1"190"0,-2 1 20 15,0-2 11-15,0 2 11 0,-2-1 19 0,1 0 19 0,-2 0 0 0,1 1-5 16,-1 0 7-16,0 1 13 0,-1 0-98 0,0 0-130 16,2 1-42-16,-2 1-13 0,1 1-26 0,-1 1-29 0,1 1-5 0,1 1-1 15,0 1-22-15,1 2-27 0,0 0 6 0,1 2 17 0,1 0-14 0,0 0-18 16,3 1 6-16,0 0 16 0,2 1-11 0,0-1-23 0,2 1 9 0,2-1 15 16,-1 1-12-16,3-1-21 0,0-1 4 0,3 0 11 0,-1-3-13 0,2 1-22 15,0-2 8-15,2-1 15 0,0-1-10 0,1-2-19 16,0 0 8-16,-1-2 20 0,2-1-10 0,-1-1-16 0,1 0 14 0,-1-3 20 15,-1 0-4-15,1-2-12 0,0 0 15 0,-1-2 23 0,0 0-7 0,-2-2-13 16,1-1 12-16,-2-1 23 0,1-1-10 0,-2 0-16 0,1-2 9 0,-2 0 17 16,2-1-2-16,-2 1-11 0,1-1 17 0,-1 0 27 0,0 2-1 15,-1 1-10-15,-1 1 10 0,-2 2 14 0,1 1-8 0,-2 1-14 16,-2 2 3-16,1 2 12 0,-2 1-11 0,-1 1-13 0,0 2-1 0,0 0 4 16,0 0-17-16,0 0-22 0,0 2-3 0,0 3 2 0,0 0-10 0,-1 1-13 15,0 2 5-15,-2 1 7 0,0 1-3 0,-1 1-8 0,0 2-1 16,0 1 2-16,0-1-25 0,-1 1-29 0,1-1-16 0,-1 2-11 15,-1-1-25-15,1-1-28 0,1 1-21 0,0-1-19 0,1-2-20 0,1-1-21 16,0 0-29-16,2-2-32 0,3 0-23 0,1-4-21 0,3 0-30 0,1-3-36 16,1-1 1-16,4-2 11 0,2-3 20 0,1-1 25 0,1-1 21 0,1-2 25 15,2-1 17-15,0-1 15 0</inkml:trace>
  <inkml:trace contextRef="#ctx0" brushRef="#br0" timeOffset="47691.4675">22656 4147 163 0,'5'-9'296'0,"-1"0"2"0,-1 2 4 0,-2 1 10 16,-1 1 13-16,0 3 10 0,0 2 4 0,0 0 10 0,-2 2 8 16,-1 2-52-16,-1 2-70 0,-1 1-73 0,-1 3-73 0,0 2-25 0,-2 1-7 15,0 2-1-15,0 2 1 0,-2 1-12 0,0 1-18 0,-1 3-5 16,0 0-2-16,-1 0-14 0,2 2-20 0,-2-1-8 0,0 2-5 0,1-1-18 16,-1-1-20-16,1 1-20 0,1-1-22 0,-2-1-13 0,1-1-12 15,-1 1-22-15,0-2-29 0,-1-1-14 0,1 1-7 0,-2-4-25 0,2 1-31 16,-1-2-22-16,1-2-22 0,0-1 4 0,1-4 9 0,1-1 21 0,-1-2 27 15,2-1 9-15,-1-3 6 0,1-2 27 0,0-2 177 0</inkml:trace>
  <inkml:trace contextRef="#ctx0" brushRef="#br0" timeOffset="47831.9071">22248 4606 0 0,'4'-15'151'0,"1"2"88"0,2-1 32 15,0 0 22-15,-1 1 14 0,1 1 14 0,0 0 12 0,-1 3 8 0,1-1 5 16,1 2-38-16,-1 0-50 0,1 2-47 0,0 2-46 0,0-1-9 0,0 1 3 16,1 2-18-16,0 1-28 0,2-1-29 0,0 2-30 0,1 2-27 15,0 0-23-15,0 0-20 0,2 2-20 0,1 0-20 0,0-1-20 16,1 2-22-16,1-1-20 0,0-1-43 0,1 1-47 0,-1-1-52 0,0 1-55 15,2-2-21-15,-2 1-13 0,2-1 4 0,-2-1 9 0,-1 1 12 0,2-1 13 16,-1 0 22-16,0 0 20 0,2-1 11 0,0 0 137 0</inkml:trace>
  <inkml:trace contextRef="#ctx0" brushRef="#br0" timeOffset="48181.0273">23480 4228 25 0,'3'1'275'0,"-1"0"16"15,1 0 19-15,0 0 19 0,-1 2 17 0,0-2 16 0,-2-1 16 0,1 4 0 16,-1-1-6-16,-1 1-27 0,-2-1-36 0,0 3-59 0,-2 0-67 16,0 3-13-16,-3-1-1 0,-2 2-11 0,0 1-16 0,-4 1-4 0,0 0-1 15,-5 1-11-15,-1 1-11 0,-3-1 5 0,-1 3 11 0,-2 0-10 0,-2-1-16 16,-2 3-3-16,1-1 2 0,-2 1-13 0,2 1-14 0,0 0-5 15,-1 1-5-15,4-1-10 0,-1 1-13 0,3-1-8 0,1 1-5 16,2-2-1-16,1 1-3 0,3-2-4 0,1-1-1 0,1 0-2 0,3 0 2 16,1-3-4-16,3 0-3 0,2-1 2 0,2 0-1 0,1-1 1 0,3-2-5 15,1 1 1-15,2-2 4 0,2 1-10 0,3-2-14 0,2 0-20 0,2-1-24 16,1 0-27-16,3-1-30 0,1-1-41 0,2-1-41 0,1 0-52 16,0-2-52-16,1 0-39 0,-1 0-34 0,0 0-68 0,0-2-75 15,-1 0-14-15,1 0 4 0,-1-2 17 0,-1 0 25 0,1-1 25 0,0 1 25 16,-1-1 41-16,1 0 44 0,0 0 47 0,-2 0 277 0</inkml:trace>
  <inkml:trace contextRef="#ctx0" brushRef="#br0" timeOffset="48515.1027">23917 4258 130 0,'6'-8'296'0,"-1"1"25"0,3 0 33 0,-1 0 15 0,1 0 12 0,-2 1 9 0,1 0 10 16,-2 1-4-16,1 1-7 0,-2 2-49 0,-2 1-59 15,-2 1-70-15,0 0-71 0,0 0-25 0,0 2-10 0,-1 2-30 0,-3 0-37 16,0 2-7-16,-3 3 2 0,-1-1-12 0,-1 3-12 0,-3 1 11 0,0 1 22 16,-3 3-3-16,-1-1-11 0,-2 2 13 0,-1 1 17 0,-1 1-5 0,0-1-13 15,-3 2 11-15,2-2 14 0,-2 1-13 0,1-1-17 0,0 1 5 16,2-1 16-16,0 0-13 0,3 0-17 0,1-1 5 0,1-2 11 15,3 1-7-15,3-2-13 0,1 1 5 0,1-3 12 0,2-1-6 0,2-1-12 16,2-1 6-16,2-1 9 0,1 1-9 0,2-3-15 0,2 0-4 0,2 0-5 16,3-2-38-16,1 0-44 0,3-2-37 0,-1 1-37 0,2-2-40 15,2 0-41-15,-1-1-51 0,2 0-53 0,-2-1-59 0,2 0-62 16,-2 0-15-16,2-2 1 0,-2 0 7 0,2-1 7 0,-2 0 31 0,0 1 35 16,-2 0 39-16,0 0 39 0</inkml:trace>
  <inkml:trace contextRef="#ctx0" brushRef="#br0" timeOffset="48931.7274">24271 4356 265 0,'2'-2'399'0,"0"-1"39"0,0 1 36 16,1-1 18-16,-2 1 11 0,1 0-1 0,-2 2-2 0,0 0-4 0,0 0-4 15,0 0-40-15,0 0-53 0,0 0-104 0,0 0-116 0,-2 2-52 0,0 0-29 16,0 2-38-16,0 1-38 0,-2 1-14 0,0 1-8 16,0 1 0-16,-2 2 1 0,0 0 7 0,-2 2 4 0,0 0 0 0,0 1-3 15,-2 1 3-15,0 1 0 0,-1-1-15 0,0 2-20 0,1 0-17 0,-1 0-17 16,-1 1-30-16,1-2-32 0,1 2-22 0,-1-1-19 0,2-1-23 0,-1 1-26 16,1-2-35-16,1 1-43 0,1-2-20 0,3-1-17 15,0-2-24-15,3-1-30 0,1-2-23 0,1-2-23 0,2-1 16 0,-3-4 25 16,7 0 23-16,1-3 18 0,0 1 23 0,1-2 22 0,0-2 37 0,2-1 97 15</inkml:trace>
  <inkml:trace contextRef="#ctx0" brushRef="#br0" timeOffset="49113.0602">24623 4084 0 0,'4'-6'174'0,"-2"0"244"0,1 1 46 0,1 0 16 16,-1 1 4-16,-1 1-2 0,1-1-7 0,0 2-32 0,-2 1-44 0,-1 1-8 15,0 0-2-15,0 0-95 0,3 1-122 0,-1 0-109 0,0 0-106 16,-1 2-82-16,-1 0-76 0,0 2-64 0,1 1-64 0,-1 0-61 0,2 0-60 16,-2 0 17-16,1 0 35 0,2 0 8 0,1 0 2 0,-2 0 10 0,2 0 10 15,-1 1 23-15,1 0 24 0,-1 2 29 0,-1-1 280 16</inkml:trace>
  <inkml:trace contextRef="#ctx0" brushRef="#br0" timeOffset="49428.3919">24720 4510 133 0,'3'-4'450'0,"-1"-1"36"0,0 2 33 0,0-1 15 0,1-1 9 15,0 2-1-15,-2 0-4 0,0 1-17 0,-1 2-17 0,0 0-9 0,0 0-3 16,0 0-146-16,0 0-184 0,-1 1-84 0,0 1-58 0,-2 2-55 16,0 0-52-16,-1 2-54 0,0 0-52 0,0 1-52 0,-1 1-52 0,-2 2-46 0,1-1-44 15,-2 2-42-15,0 0-42 0,0 1-15 0,-2-1-8 16,0 1 10-16,-1 1 14 0,-1-1 19 0,-1 1 19 0,-1 0 39 0,1 1 43 15</inkml:trace>
  <inkml:trace contextRef="#ctx0" brushRef="#br0" timeOffset="49597.946">24388 4984 0 0,'-4'6'135'0,"1"0"180"0,2-2 15 15,-2 2 37-15,2-1 40 0,-2 0 11 0,-1 1 4 0,0 1 8 16,0 0 11-16,-2 2-9 0,-1-1-13 0,-1 2-109 0,0 2-134 0,-3 0-86 15,-1 0-74-15,-1 2-92 0,-3 1-103 0,0 0-101 0,0 1-103 16,-3-1-28-16,1 1-7 0,-4 1-11 0,1-2-12 0,-3 1 9 0,1-2 13 16,-2 2 13-16,0-2 8 0,-1 2 38 0,1-2 284 0</inkml:trace>
  <inkml:trace contextRef="#ctx0" brushRef="#br0" timeOffset="53002.5845">1327 7481 0 0,'0'3'237'0,"0"-1"63"0,-2 1 4 0,1 0-7 0,1-3-10 15,-1 3 5-15,-1 1 8 0,1 2-18 0,-2 2-27 0,1 1 17 16,-2 3 32-16,0 3-92 0,0 1-128 0,-2 2-26 0,1 5 11 16,0 1 5-16,-1 2 7 0,0 2 16 0,-1 3 20 15,0 2 3-15,1 2 0 0,-2 1 9 0,0 1 12 0,0 3-4 0,0 0-7 16,0 0-1-16,0 2 0 0,0 2-21 0,0-1-22 0,1 0-17 0,0-1-11 16,1 0-8-16,-1-1-8 0,0-2-9 0,1-1-11 15,0-4-4-15,1-1-3 0,1-3-6 0,0-4-6 0,0-2-1 0,1-3 2 16,1-3 2-16,-1-4 0 0,0-3 3 0,2-2 3 0,0-3-1 15,1-1-2-15,-2-2-8 0,2-3-10 0,0 0-18 0,0 0-19 16,2-5-16-16,-1-1-17 0,0-4-10 0,2-2-10 0,0-2-19 16,1-5-26-16,0-2-8 0,1-3-7 0,2-2-13 0,-1-3-14 15,2-1 10-15,0-2 19 0,0-2 10 0,0-1 10 0,0-1 20 16,-1 0 26-16,0-1 2 0,-1-1-1 0,1-1 24 0,-2 1 29 0,1-1 4 16,-1 1-8-16,0 0 19 0,1-1 25 0,-1 1-2 0,2-2-13 15,-1 2 20-15,1 1 26 0,1-1-1 0,1 2-10 0,1 3 22 16,-1 2 34-16,2 1 8 0,-1 3 0 0,1 1 18 0,1 4 23 15,-1 2-4-15,1 2-11 0,-2 5 2 0,0-1 8 0,0 4-15 16,0 2-21-16,-1 2 2 0,-1 2 5 0,1 2-17 0,1 1-29 16,-1 1-8-16,0 3-5 0,2 0-13 0,-2 3-17 0,2 1 4 0,-2 2 9 15,2 2 0-15,-2 1-5 0,-1 4 8 0,-1 1 9 16,0 4 2-16,-3 1-2 0,-2 4 3 0,-2 4 4 0,-1 2 1 0,-3 4-8 16,-3 2 4-16,-1 3 1 0,-2 1-5 0,-4 3-8 0,1 0 1 15,-3 1-1-15,0 1 1 0,-1-1-7 0,-1 0-7 0,1 0-7 16,0-2-11-16,-1 0-8 0,1-2-2 0,1-2-1 0,-1-3-8 15,1-1-10-15,-2-2-5 0,2-4-5 0,0-1-21 0,0-3-23 16,2-1-13-16,-2-3-10 0,1-2-22 0,2-2-26 0,-1-2-20 16,1-3-18-16,1-1-23 0,1-2-26 0,1-3-50 0,0-1-60 15,1-3-15-15,1 0 1 0,1-2 17 0,1-2 21 0,0-3 11 0,4-2 10 16,-1-1 25-16,3-1 32 0</inkml:trace>
  <inkml:trace contextRef="#ctx0" brushRef="#br0" timeOffset="53435.9894">1552 8263 279 0,'-3'-2'357'0,"2"-2"18"0,-2 2 18 16,2-2 10-16,0 2 11 0,-1-1 3 0,1 2 5 0,1 1-1 0,0 0-4 15,0 0-49-15,0 0-68 0,0 0-93 0,0 0-99 16,-1 1-35-16,-1 3-11 0,1 0-19 0,1 0-20 0,0 2-11 15,0 2-9-15,0 0-14 0,1 2-16 0,1-1-10 0,-1 2-10 16,2 1-23-16,-1-1-32 0,2 0-14 0,2-1-7 0,-1 1-28 0,2 0-32 16,1-3-17-16,0 1-11 0,1-2-7 0,0-1-4 0,2-1 8 15,1-3 10-15,-1-1 12 0,1-1 12 0,1-2 25 0,-1-3 31 16,0-1 16-16,0-1 13 0,0-1 34 0,-1-2 38 0,-2-1 22 16,-1 0 16-16,0-1 15 0,0-1 15 0,-1 1 10 0,-2-1 7 15,-1-1 17-15,0 0 19 0,0 0 14 0,-1 1 11 0,-2-2 24 0,0 2 27 16,1 0 11-16,-1 1 5 0,-1 0 14 0,0 2 20 15,0 2 2-15,0 1-1 0,-1 1-9 0,1 1-6 0,-2 1-22 0,2 2-26 16,0 2-20-16,0 0-19 0,0 0-28 0,0 0-31 16,0 0-16-16,-1 4-15 0,0 0-21 0,1 2-21 0,-2 3-18 0,1 0-15 15,1 2-13-15,-1 2-14 0,-1 1-8 0,1 1-7 0,0 0-13 16,-1 0-19-16,2 2-13 0,-1-1-12 0,1-1-25 0,0 1-31 16,1-1-25-16,1 1-25 0,-1-2-19 0,2 0-16 0,1-2-4 0,1-2 1 15,2-1-26-15,1-3-34 0,1-3 6 0,2-1 20 16,1-4 11-16,1-1 16 0,0-3 23 0,3-1 29 0,0-3 26 0,2-2 139 15</inkml:trace>
  <inkml:trace contextRef="#ctx0" brushRef="#br0" timeOffset="53703.1693">2099 8236 103 0,'12'-10'294'0,"-2"2"15"0,0 0 17 0,-2 2 5 15,-3 2 4-15,0 1 17 0,-2 2 22 0,0 2 7 0,-1 3 4 16,1 1-29-16,-2 1-38 0,-1 2-71 0,0 3-82 0,-1 2-21 16,0 3-3-16,-3 0-15 0,0 5-16 0,-3 0-5 0,-1 2-2 15,0 2-17-15,-3 3-23 0,1 0-6 0,-4 0-2 0,1 2-10 0,-2 0-15 16,1 0-7-16,-4 2-11 0,2-4-6 0,-2 2-8 15,0-2-4-15,0 0-6 0,-1-3-7 0,0-1-11 0,1-3-2 0,-1 0-2 16,2-2-5-16,-1-2-6 0,1-2-2 0,1-3 1 0,1 0-4 16,1-3-4-16,0-2 6 0,2-2 11 0,0-2-1 0,2-1 4 15,2-4 7-15,0 0 10 0,1-3 1 0,2-1-5 0,1-1 4 16,2-3 8-16,1-2-9 0,2-1-10 0,2-2 4 0,1-1 7 16,1-2-11-16,3-1-17 0,3-2-2 0,1 0 5 0,1-1-21 0,2-1-27 15,1-1-15-15,3 2-10 0,-1-2-37 0,4 0-41 0,-1 1-32 16,3 0-29-16,1 0-46 0,2 0-49 0,-2 2-7 0,2 0 8 15,-2 2 2-15,2 1 2 0,0 1 17 0,-3 2 23 0,1 2 19 16,-1-1 19-16</inkml:trace>
  <inkml:trace contextRef="#ctx0" brushRef="#br0" timeOffset="54287.3231">2936 7510 15 0,'7'-8'280'0,"-2"2"-2"0,0 2-10 16,1-1 11-16,-2 2 18 0,-2 0 5 0,2 3-1 0,0 0 17 0,0 3 23 15,0 0-26-15,2 2-42 0,-1 1-51 0,-1 1-57 0,1 4-15 16,-1 1-6-16,-1 1 13 0,0 4 19 0,-1 1-4 0,0 4-11 15,-1 1-4-15,0 4 1 0,-1-1-17 0,-1 3-18 0,0 1-11 16,-1 1-7-16,1 1-25 0,0 1-29 0,-2 0-35 0,0 1-37 16,1 1-42-16,-1 0-45 0,0-1-25 0,1 1-19 0,-1 0-29 0,0-1-34 15,2-2-17-15,0-1-17 0,1-3-18 0,0-3-20 16,1-3-16-16,2-4-18 0,1-3-18 0,1-4-19 0,2-3 8 0,1-4 20 16,0-3 14-16,2-3 11 0,2-4 29 0,2-3 30 0,0-3 18 15,2-3 14-15</inkml:trace>
  <inkml:trace contextRef="#ctx0" brushRef="#br0" timeOffset="54738.0879">3468 7620 234 0,'4'-13'376'15,"-1"4"5"-15,-1 2 2 0,0 1-8 0,-2 1-11 0,-2 2 4 0,2 3 5 16,-2 2-1-16,-1 1-4 0,-1 1-31 0,-1 2-35 16,-2 3-118-16,-2 2-139 0,-1 4-39 0,-2 3-4 0,-1 1-8 0,0 3-6 15,-2 2 10-15,-1 1 16 0,1 2-5 0,-1 0-14 0,0 1 7 0,-1 1 7 16,1-2-3-16,-1 1-8 0,1-1 1 0,-2 1 4 15,2 0-12-15,-1-1-21 0,1 1-2 0,1-2 4 0,-1 1-16 0,3-1-19 16,0-2 5-16,1-2 10 0,1-2-5 0,2-3-11 16,1-3 5-16,1-2 11 0,2-3-7 0,1-5-19 0,1 0 5 0,2-3 5 15,1-1-8-15,0-5-12 0,1-2 13 0,2-2 20 0,1-3-7 16,1-3-16-16,2-2 5 0,1-2 14 0,1-2-11 0,2-3-18 16,-1-2 10-16,2 0 22 0,0-2 1 0,0 0 0 0,0-1 15 15,0-1 24-15,-1-1-2 0,0-1-10 0,-1 1 14 0,1 1 20 16,0 0 8-16,-2 3 3 0,0 0 27 0,-1 3 32 0,0 3 7 0,0 3 0 15,-1 1 15-15,-2 5 19 0,1 2-2 0,-1 3-11 16,-1 2 16-16,0 3 23 0,-1 2 2 0,1 2-5 0,-2 3 0 0,2 1 0 16,0 2-14-16,0 4-14 0,0 2-1 0,0 0 2 0,-1 4-3 15,0 1-4-15,-1 2-1 0,1 0 4 0,-2 3-13 0,1 0-16 16,-2 0-10-16,0 1-10 0,0 2-7 0,0-2-6 0,0 0-9 16,0 0-7-16,0 1-8 0,1-1-5 0,2-1-11 0,-1 0-16 15,1-1-10-15,2-1-12 0,1-1-10 0,-1-3-13 0,2-1-10 0,1-2-12 16,0-2-9-16,1-2-7 0,0-2-20 0,2-3-26 15,1-2-14-15,1-1-14 0,1-2-24 0,0-2-29 0,1-2-14 0,1-1-13 16,0-4-8-16,1 1-10 0,-1-2-11 0,2-3-16 16,-2-2-28-16,0 0-31 0,0-3-1 0,-2 0 16 0,1-2 10 0,-2-1 9 15,1-1 30-15,-1-1 37 0,-1-1 26 0,1-1 41 0</inkml:trace>
  <inkml:trace contextRef="#ctx0" brushRef="#br0" timeOffset="54938.2493">3833 7769 0 0,'7'-19'180'0,"0"1"124"0,-2 3 14 15,0 1 29-15,-2 3 26 0,0 1 16 0,-2 2 10 0,-1 2 6 16,0 2 6-16,0 2-29 0,0 2-32 0,0 0-56 0,0 0-62 15,-3 2-38-15,1 2-34 0,-1 2-16 0,-1 2-10 0,-1 3-20 0,-1 2-23 16,1 2-14-16,-2 3-11 0,-1 1-5 0,0 1-1 16,0 1-1-16,0 2-4 0,0-2-8 0,0 2-10 0,0 0-25 15,-1 1-28-15,1-1-34 0,0 1-34 0,0-2-28 0,0 2-28 16,0-1-29-16,1 1-32 0,1-2-17 0,-1-1-14 0,2-1-16 0,1-2-19 16,1-3-12-16,2 0-10 0,1-5-2 0,1-1 1 15,3-3 14-15,1-3 15 0,2-1-3 0,2-5-12 0,2-2 6 0,2-2 15 16,2-2 9-16,2-5 9 0,1-1 18 0,2-3 20 0,1-3 13 15,3-1 66-15</inkml:trace>
  <inkml:trace contextRef="#ctx0" brushRef="#br0" timeOffset="55354.7294">4244 7294 193 0,'-3'-17'339'16,"-1"4"14"-16,0 1 10 0,-1 3-2 0,0 1-2 0,-2 4 7 0,0 2 12 15,1 4 7-15,-1 1 8 0,0 3-36 0,-1 4-48 0,2 4-84 16,-2 1-91-16,0 3-32 0,1 3-12 0,0 3-9 0,1 1-12 15,-1 4 4-15,2-1 7 0,-1 4-8 0,2-2-11 0,-1 4-8 0,1-1-10 16,-1 2-5-16,-1 2-8 0,1-1-5 0,0 0-4 16,-1 0-4-16,1-1-8 0,0-1-3 0,-1-1-6 0,2-2-6 0,0-2-8 15,0-2-5-15,2-3-4 0,-1-1-7 0,2-4-4 0,-1-1-5 16,2-3-6-16,0-2-3 0,2-2-8 0,0-2 5 0,1-3 3 16,1-1 3-16,1-1 2 0,2-3 7 0,0-1 9 0,1-2-3 15,1-2-3-15,2-2 9 0,-1-1 12 0,1-2 0 0,2-1-5 16,-1-2 8-16,2 0 9 0,-2-3-6 0,1 1-6 0,-1-2 3 0,0-1 8 15,0 2 5-15,0-1 2 0,-1 1 15 0,-1-1 17 16,1 2 2-16,-2 0-1 0,1 1 9 0,-2 2 12 0,0 1 0 0,-2 1-3 16,1 2 2-16,-2 1 2 0,-1 1-2 0,0 3-10 0,-1 1-4 15,-3 1-4-15,3 1-5 0,-2 1-3 0,0 2-3 0,-1 2 0 16,0 1-3-16,0 1-6 0,-1 2 0 0,-2 2-2 0,1 0 4 16,-1 2 1-16,-1 1 1 0,0 2 1 0,-1-2-10 0,1 3-10 15,-2-1-22-15,2 1-26 0,0-1-27 0,0 1-29 0,2-1-20 16,-1-1-23-16,0 0-32 0,2 0-37 0,1-3-25 0,1 0-23 0,2-2-18 15,1-2-17-15,0-1-17 0,1-2-20 0,3-3-27 0,0-2-32 16,2-2 10-16,-1-1 19 0,2-3 18 0,-1-2 19 16,2-2 34-16,0 0 35 0,0-2 26 0,2-2 38 0</inkml:trace>
  <inkml:trace contextRef="#ctx0" brushRef="#br0" timeOffset="55571.7577">4579 7855 171 0,'4'-9'304'0,"0"0"20"0,-2 1 21 15,0 2 9-15,-1 0 3 0,-1 2 11 0,0 1 11 16,0 3 1-16,0 0-4 0,0 0-41 0,0 0-56 0,0 0-68 0,0 0-74 15,-1 2-14-15,-1 3 3 0,1 0-8 0,1 2-11 0,-1 1-1 16,-1 2 2-16,1 1-6 0,0 1-7 0,-1 1-1 0,0 0 1 16,0 1-5-16,0 1-5 0,0 0-8 0,0 1-8 0,0 0-12 15,1 0-14-15,-2 0-23 0,2 1-26 0,0 0-29 0,-1 1-29 16,1-2-23-16,1 0-23 0,-1 0-23 0,1-1-23 0,1-2-20 0,0 1-14 16,2-4-29-16,0-1-33 0,-1-2-30 0,2-1-29 15,2-1-22-15,-1-3-19 0,0-2-17 0,1-2-17 0,0-2 8 0,0-1 14 16,0-2 20-16,0-1 29 0,0-3 15 0,1-1 14 0,-2-1 28 15,2-3 129-15</inkml:trace>
  <inkml:trace contextRef="#ctx0" brushRef="#br0" timeOffset="55758.9555">4743 7769 0 0,'1'-4'220'0,"0"1"143"0,-1 0 9 16,0 3 5-16,0-2 5 0,0 2 20 0,0 0 23 0,0 0 17 0,0 2 16 15,0 3 5-15,0 1 4 0,0 0-97 0,0 2-127 16,0 2-64-16,-1 1-53 0,0 0-15 0,-1 2-6 0,1 0-8 0,-2 0-7 15,1 3-21-15,-1-2-21 0,0 2-33 0,-1 1-36 0,0-2-33 16,0 2-31-16,-1 0-31 0,1 0-26 0,-1 1-41 0,-1-2-41 16,1 1-34-16,0-1-30 0,1-1-28 0,0 0-28 0,1-2-17 0,0-2-19 15,2-2-19-15,0 0-24 0,1-2 17 0,-2-2 28 16,2-5 24-16,0 0 24 0,0 0 39 0,0 0 42 0,0 0 33 0,0 0 210 16</inkml:trace>
  <inkml:trace contextRef="#ctx0" brushRef="#br0" timeOffset="55989.4024">4803 7334 13 0,'4'-10'383'0,"0"-2"-5"0,0 3-14 0,0 0-13 0,0 0-15 15,0 0-18-15,0 3-13 0,-2 1-32 0,2 4-33 0,0-1-32 16,-1 4-28-16,-3-2-192 0,4 3-243 0,-1 1-85 0,-1 1-38 16,-2 1 0-16,0 3 13 0,-1 0 16 0,-3 1 13 0,0 2 16 0,-1 2 16 15,-1-1 32-15,-2 4 232 0</inkml:trace>
  <inkml:trace contextRef="#ctx0" brushRef="#br0" timeOffset="57173.3587">5095 7634 157 0,'-6'2'264'0,"2"-2"0"0,0-2 5 0,2 0-17 0,0 1-18 16,2-2-8-16,0 3-2 0,2-2-29 0,0-2-38 0,4 0-70 16,0-1-81-16,2-1-79 0,2-1-79 0,2-1-20 0,1-2-7 15,2-1-2-15,1 1-5 0,0-2 19 0,1-2 25 0,0 1 22 0,1 1 21 16,-1-3 55-16,0 0 67 0,-1 1 17 0,2-2 2 0,-2-1 35 0,0 1 38 16,-2-2 10-16,1 1-4 0,-2-1 13 0,1 2 16 0,-2-2-9 15,-2 0-15-15,0 1 4 0,-1 2 11 0,-1-1-12 0,-1-1-16 0,-2 2 14 0,-1 0 25 16,0 2 5-16,-1 1 5 0,-2 0 17 0,-1 3 17 15,0 0 13-15,0 3 4 0,-1 0 7 0,-1 0 7 0,1 3-16 0,-2 0-19 16,2 3-22-16,-2 0-23 0,1 0-11 0,-2 0-10 0,0 3-27 0,-2 1-33 16,1 2-6-16,-2 3-1 0,-1 2-22 0,-1 2-31 0,0 1 3 0,-1 4 11 15,0 1-7-15,-1 4-13 0,-1 1 5 0,1 3 7 16,-1 1-29-16,0 1-41 0,0 2-19 0,-1 4-14 0,1-2-32 0,-1 1-38 16,-1 2-38-16,1 2-40 0,0 1-41 0,-2-1-46 0,2-1-52 0,-1 2-52 15,2-3-17-15,0-2-6 0,2-1 24 0,-1-3 30 0,2-1 22 16,1-3 20-16,1-1 26 0,2-3 26 0</inkml:trace>
  <inkml:trace contextRef="#ctx0" brushRef="#br0" timeOffset="57523.9645">5540 7841 0 0,'7'-10'339'0,"-3"1"64"0,-3 0 19 15,0 0 1-15,-1-1-5 0,-1 2 10 0,-2 0 14 0,1 2 2 0,-2 0-4 16,0 3 4-16,0-1 9 0,0 1-119 0,0 0-154 0,-2 2-67 0,1-1-40 15,0 0-28-15,-2 2-25 0,2 0 4 0,-1 0 10 0,2 0-13 0,0 0-21 16,0 2 2-16,0-1 10 0,2-1-14 0,2 0-25 16,-2 1-3-16,2-1 5 0,0 0-22 0,0 0-26 0,0 0-4 0,0 0 4 15,0 0-11-15,0 0-18 0,3 1 4 0,-3-1 13 0,3 0-8 0,1 0-11 16,0-1 13-16,-2 0 19 0,2 0 9 0,0-2 4 0,-1 0 31 16,1-1 40-16,-1 0 13 0,-2 0 10 0,0 0 19 0,-1-1 25 0,0 2 1 15,-1-1-7-15,-2 2 13 0,1-1 19 0,-2 2-3 0,-2 0-8 16,1 0 4-16,0 1 10 0,-3 1-14 0,0 1-20 0,-2 3-2 0,1 0 4 15,-3 2-10-15,0 3-18 0,-3 2 3 0,1 0 6 0,-1 3-10 0,-1 1-17 16,1 2 1-16,-1 1 10 0,2 0-11 0,2 2-15 0,0-1-8 16,2 2-4-16,5-2-31 0,2-1-40 0,5 0-31 0,2-2-30 15,4 0-54-15,5 0-60 0,3-3-93 0,5-2-103 0,5-1-32 0,4-5-12 16,4-2-2-16,3-3 5 0,3-5 6 0,1-2 8 0,3-5 23 0,2-2 32 16,-1-2 29-16,0-1 29 0</inkml:trace>
  <inkml:trace contextRef="#ctx0" brushRef="#br0" timeOffset="61678.2599">12517 6083 112 0,'0'0'123'0,"0"0"0"0,0 0-4 16,0 0 4-16,0 0 6 0,0 0-18 0,2-1-27 0,-2 1-26 0,0 0-23 15,1 0-8-15,-1 0-6 0,0 0-2 0,1-2 1 0,-1 2-1 16,0 0 4-16,0 0-1 0,2-3 1 0,-2 3 1 0,0 0-2 15,0 0 1-15,0 0 1 0,0 0 0 0,0 0 1 0,0 0 2 16,0 0 0-16,0 0 0 0,0 0-1 0,0 0-2 0,0 0-2 16,0 0 1-16,0 0 2 0,0-1-1 0,0 1-1 0,0 0-1 0,0 0 1 15,0 0-4-15,0 0-2 0,0 0-2 0,0 0-3 16,0 0-3-16,0 0 0 0,0 0 3 0,0 0 3 0,-2 1 4 0,1 2 7 16,0-1 7-16,-1 2 6 0,1-1 1 0,0 2 1 0,-2 1 10 15,2 0 10-15,-2 1-2 0,0 2-4 0,1-1 10 0,-2 2 13 16,0-1-5-16,0 2-8 0,0 1-2 0,0 0 1 0,-2 0-13 15,1 0-13-15,0 0-1 0,-2 3 10 0,-1 0-14 0,0-2-20 16,-1 4 8-16,-1-2 17 0,-2 1-17 0,0 1-23 0,0 1 5 0,-2 0 17 16,0 0-11-16,0 0-21 0,0 0 6 0,0-2 18 15,0 1-15-15,1-1-23 0,0 1 1 0,2-4 7 0,0 1-17 0,2-2-25 16,0-2-6-16,2 1 2 0,0-4-13 0,3 1-16 0,0-4-13 16,2 1-13-16,0-4-25 0,2-1-24 0,0 0-27 0,0 0-28 15,4-3-10-15,2-1 1 0,-1-2 8 0,2-2 16 0,-1-2 11 16,2 1 8-16,2-3 9 0,-1-2 176 0</inkml:trace>
  <inkml:trace contextRef="#ctx0" brushRef="#br0" timeOffset="62077.963">12425 5983 0 0,'0'0'7'16,"-1"-3"158"-16,0 1 5 0,-1 1 5 0,2 1 8 0,-1-2 11 0,1 2 8 16,-1-1 8-16,1 1 6 0,0 0-33 0,0 0-48 15,0 0-27-15,0 0-18 0,1-2-3 0,-1 2 6 0,1-1-6 0,1-1-6 16,0 1 3-16,2 1 3 0,2 0-13 0,-1-2-23 0,3 1 4 15,1-2 11-15,2 1-10 0,2-2-17 0,1-1 7 0,2 1 16 16,1-2-13-16,0 0-17 0,2-2 4 0,0 1 12 0,-1-1-14 0,0 1-23 16,-1-2 5-16,0 3 14 0,-2-2-10 0,0 1-19 15,-3 1 8-15,0 0 15 0,-2 1-12 0,0 1-21 0,-2-1 8 0,-2 4 14 16,0-2-8-16,-1 0-19 0,-1 3 7 0,0 0 14 16,-1 0-13-16,-1 3-22 0,0 0-2 0,0 1 7 0,1 2-26 0,-2 2-35 15,2 1-21-15,-2 3-18 0,-1 3-44 0,0 0-53 0,0 3-29 16,-2 1-21-16,-1 1-12 0,0 1-8 0,-1 1 8 0,-1 1 12 15,1-1 6-15,-1 1 0 0,1-1 21 0,0 1 170 0</inkml:trace>
  <inkml:trace contextRef="#ctx0" brushRef="#br0" timeOffset="65731.7326">1639 8863 0 0,'-6'-3'102'16,"1"-1"34"-16,1 2 4 0,0-1 4 0,0 1 4 16,1-1 10-16,1 2 7 0,0 0-27 0,2 1-41 0,-1-2-14 0,1 2-7 15,0 0 4-15,0 0 10 0,1-2 0 0,1 0-3 0,0 1 3 16,2 0 4-16,0-2-7 0,2 1-7 0,0-1-2 0,2 1 0 16,2-2-6-16,0 1-9 0,1-1 0 0,1 1 1 0,1-1-14 0,1 2-19 15,-1-1 1-15,3 1 5 0,0 1-8 0,1-1-13 16,2 1 5-16,1 1 11 0,3 0-10 0,-1 0-13 0,4 1 3 0,0 1 8 15,2 0-11-15,2 0-18 0,-1 1 10 0,3 0 16 0,0 1-11 16,1 0-17-16,2 0 11 0,0 1 18 0,2 0-7 0,0 0-16 16,3 0 11-16,0-1 15 0,3 1-9 0,1 0-19 0,3-1 8 15,1-1 19-15,1 1-8 0,3-2-18 0,1-1 10 0,2 1 17 16,0-1-9-16,-1 0-19 0,1-1 11 0,0 0 19 0,-1 0-8 0,0 0-15 16,-1 0 15-16,2 0 22 0,-1 0-7 0,4 0-18 15,-1 0 11-15,3-1 19 0,1 0-8 0,2-2-14 0,1 1 8 0,1-2 14 16,1-1-7-16,0 1-17 0,1-4 6 0,0 1 13 0,-1-2-13 15,2-2-24-15,0 0 9 0,3-2 18 0,0 0-13 0,-1-3-20 16,2 2 7-16,-1-2 17 0,0 0-6 0,-2 0-13 0,-2 0 4 0,-3 0 12 16,-3 1-9-16,-1 0-15 0,-4 1 10 0,-4 1 20 15,-1 1-12-15,-3 0-19 0,-4 2 11 0,-2 2 22 0,-3 1-14 0,-2 1-21 16,-2 0 9-16,-3 2 15 0,-1 0-6 0,-3 2-20 16,-2 0 8-16,0 0 18 0,-1 1-9 0,-2 1-15 0,-1-1 11 0,1 1 17 15,-2 0-11-15,-1 0-20 0,2 1 12 0,-2 0 21 0,0 1-12 16,-2-1-21-16,1 0 4 0,0 1 13 0,-2 1-23 0,0-1-35 15,-2 1-19-15,0-1-12 0,-3 0-25 0,-2 1-29 0,-2 0-32 16,-2 1-29-16,-2 0-47 0,-4-4-50 0,-2 4-5 0,-3 1 8 16,-3 0-1-16,-3-1-6 0,-2-2 21 0,-2 0 24 0,-3 0 23 0,-1-2 91 15</inkml:trace>
  <inkml:trace contextRef="#ctx0" brushRef="#br0" timeOffset="66019.0831">6211 7600 0 0,'6'-3'73'16,"-2"0"221"-16,-1-3 2 0,0 3-29 0,-2-2-39 0,-1 1-24 0,0-1-17 15,0 4-22-15,0 1-21 0,0 0-28 0,0 0-28 0,0 0-121 16,0 0-150-16,0 0-64 0,0 0-38 0,0 0-8 0,-1 4-4 16,-1 2 32-16,1-1 37 0,0 1 24 0,-1 0 177 0</inkml:trace>
  <inkml:trace contextRef="#ctx0" brushRef="#br0" timeOffset="66193.1442">6197 8080 0 0,'6'2'328'0,"-2"-1"94"0,-2-2 13 0,1-1 6 16,0-2 1-16,-1-1-11 0,0 2-16 0,-1-1-38 0,0 0-47 15,1 1-45-15,0 0-45 0,2 2-158 0,0-1-190 0,2 1-139 16,-1-1-124-16,2 1-43 0,-1 0-19 0,1 1-7 0,0 1-2 15,-1 0 11-15,1 1 14 0,-2-1 41 0,1 1 46 0</inkml:trace>
  <inkml:trace contextRef="#ctx0" brushRef="#br0" timeOffset="67667.2367">8889 8132 118 0,'-1'-2'161'0,"0"0"1"0,-2-1 3 0,2 1 4 0,-1-1 4 16,1 2 7-16,0-1 6 0,-1-1-24 0,1 2-33 0,0 0-21 15,1 1-18-15,-2-1 3 0,2 1 10 0,0 0 4 0,0 0-1 16,0 0 13-16,-1-1 14 0,1 1-4 0,0 0-6 0,0 0 2 0,0 0 2 15,0-3-22-15,0 3-30 0,0 0-1 0,0 0 4 16,0 0-17-16,0 0-23 0,0 0-1 0,0 0 11 0,0 0-9 0,0 0-15 16,-3 3 14-16,2-1 20 0,-2 3-2 0,1 0-8 0,-2 1 10 15,0 0 22-15,-2 2-4 0,1 0-7 0,0 2 11 0,-2 0 17 16,0 0-7-16,-1 2-10 0,0 2-4 0,0-1-1 0,0 0-15 16,0 3-19-16,2-1-4 0,-1 1 4 0,0 1-11 0,2-1-12 15,1 2 1-15,0 0 10 0,1 2-2 0,1-1-5 0,0 1 4 0,2 2 4 16,2-2-2-16,-1 2-5 0,0-2 5 0,3 1 7 15,0-1-4-15,0-1-1 0,2-1 0 0,0 0 3 0,1-1-4 0,0-1-7 16,1-2-1-16,0-1-1 0,1-1-2 0,0-1-5 16,1-1 1-16,-1-2 2 0,2-2-1 0,1 0 0 0,0-2-4 0,0-1-5 15,1-2-20-15,0-1-20 0,1-1-25 0,0-1-29 0,1-2-49 16,0-1-55-16,-1 1-42 0,0-4-39 0,0 1-66 0,0-1-69 16,-1-2-24-16,-2 1-9 0,-2-2 2 0,-1 0 5 0,-3 0 17 0,-1 0 20 15,-1 2 26-15,-3-2 29 0</inkml:trace>
  <inkml:trace contextRef="#ctx0" brushRef="#br0" timeOffset="67917.7385">9057 7694 0 0,'-2'-6'280'0,"-1"0"19"0,0 2 8 0,-1-1-7 0,2 0-9 15,-1 1 2-15,2 2 7 0,-1 0-15 0,2 2-23 16,0 0-35-16,0 0-41 0,0 0-122 0,2 3-142 0,-1 2-76 0,2 1-59 16,-1 0-42-16,0 0-38 0,0 1-4 0,2 0 8 15,0 2-4-15,0-2-7 0,0 0 15 0,2 0 21 0,-1 1 18 0,0-1 119 16</inkml:trace>
  <inkml:trace contextRef="#ctx0" brushRef="#br0" timeOffset="68229.0482">9751 8092 267 0,'2'0'360'0,"1"-2"7"0,1 0 10 0,0 1-4 0,0-2-5 15,0 1 2-15,1 1 8 0,1 1-3 0,0-1-7 0,2 1-38 0,0 0-45 16,2 0-113-16,-1 0-133 0,0 0-33 0,2 0-1 0,1 1-22 0,0-1-26 15,1 1-17-15,1 0-14 0,-1 0-20 0,2 1-26 0,1-1-42 0,-2 0-45 16,2 0-65-16,-1 0-71 0,0 1-17 0,1-1-3 0,-2 1-2 16,0 1 1-16,-2-1 14 0,0 0 19 0,-3 1 16 0,0 0 21 15,-2 2 18-15,-2 0 246 0</inkml:trace>
  <inkml:trace contextRef="#ctx0" brushRef="#br0" timeOffset="68443.9897">9836 8552 0 0,'-4'6'330'0,"0"-1"46"0,3-1 7 15,-1-2 5-15,2-2 2 0,0 0 15 0,0 0 17 0,3 0 10 16,0 0 7-16,2 0 2 0,0 0-1 0,3-1-119 0,3 0-150 16,1 0-77-16,3-3-52 0,2 0-46 0,3 0-46 0,0-1-40 0,3-1-37 15,1-1-56-15,0-1-60 0,0 1-80 0,1 0-83 16,-1 0-26-16,-1 1-5 0,-1 0-2 0,0 0-1 0,-2 1 16 0,0 0 19 15,-2 0 33-15,1 1 39 0,-2 0 34 0,1-1 232 16</inkml:trace>
  <inkml:trace contextRef="#ctx0" brushRef="#br0" timeOffset="70036.2169">10795 8221 0 0,'0'0'142'0,"-3"0"175"0,3 0 1 16,0 0 0-16,-1-1 3 0,-2 0 4 0,3 1 7 0,-1-1 7 0,1 1 7 15,-2-2 13-15,2 2 13 0,0 0-93 0,0 0-128 0,0 0-46 0,0 0-24 16,0 0-12-16,0-1-6 0,0 1 9 0,0 0 11 0,0 0-1 0,0 0-4 15,0-2 9-15,0 2 11 0,0 0-11 0,0 0-18 0,2-3 6 16,-1 2 10-16,0 0-8 0,1-1-17 0,0 0 4 0,1 0 13 16,1 0-17-16,1-2-21 0,1 0-2 0,0 0 4 0,2-1-23 0,0-1-33 15,2 0 3-15,-1-1 10 0,2-2-10 0,-1 1-18 0,1-2 8 0,0 1 14 16,-1-2-5-16,1-1-14 0,1 1 10 0,-1-1 17 0,-1-1-7 16,1 1-16-16,0-3 14 0,-1 2 23 0,1-1-8 0,0-2-17 15,-1 2 10-15,1-2 17 0,0-1-7 0,1 2-13 0,-2-2 2 0,2-1 7 16,-1 0-7-16,1 0-7 0,-1-1 6 0,1 0 9 0,0-1 0 15,0 0 0-15,0 2 11 0,-2-1 16 0,1 2 1 0,-2 0-4 16,-1 3 15-16,0 1 15 0,-1 1 9 0,0 1 3 0,-3 2 11 16,0 2 11-16,0 1 4 0,-2 1-1 0,0 2-2 0,-1-1-5 15,0 2-11-15,-1 2-13 0,0 0-7 0,0 0-4 0,0 0-14 0,0 0-19 16,0 0-1-16,0 0 2 0,3 2-13 0,-2 1-16 16,1 1 0-16,0 1 5 0,1 2-2 0,0 3-5 0,1 2 10 0,-2 1 14 15,2 2 2-15,-1 3 2 0,0 1 8 0,-1 1 11 16,1 3-3-16,-2 0-9 0,-1 2 5 0,0 0 8 0,-1 3-5 0,-2-1-8 15,1 2 3-15,-2 1 4 0,0 0-7 0,-2 1-7 0,2 2-4 16,-1-1 4-16,1 1-11 0,-1-1-15 0,1 0-14 0,0 0-10 16,1-1-27-16,0-2-31 0,2-2-34 0,0 0-31 0,1-3-37 15,1-2-37-15,2-1-44 0,-1-2-46 0,1-3-50 0,1-2-50 16,3-2-56-16,-1-4-55 0,2 0-4 0,0-5 8 0,2-2 23 0,-1-1 29 16,0-3 32-16,2-3 35 0,-2-1 35 0,-1-3 34 15</inkml:trace>
  <inkml:trace contextRef="#ctx0" brushRef="#br0" timeOffset="70320.1527">11935 8000 0 0,'2'-6'103'15,"1"0"244"-15,0 0 7 0,-2 2 4 0,0-2 7 0,-1 1 2 0,2 0 4 16,-2 1 11-16,0 1 13 0,1 0 1 0,-1 3-6 0,0-2-75 0,0 2-101 16,0 0-85-16,0 0-81 0,0 0-36 0,0 0-21 0,0 0-18 15,0 0-13-15,0 0-22 0,0 0-20 0,0 0-32 0,-1 2-33 0,1 2-60 16,0 0-65-16,0-4-56 0,0 7-53 0,0-2-3 0,0-1 10 15,0 1 16-15,-2 0 14 0,2 0 11 0,-1 0 9 0,-2-1 17 0,1 1 20 16</inkml:trace>
  <inkml:trace contextRef="#ctx0" brushRef="#br0" timeOffset="70553.3999">12004 8302 160 0,'0'3'467'0,"0"1"14"0,0-1 10 16,-1 0-2-16,1-3-6 0,0 2 3 0,0 2 3 0,0-2 0 0,0 3-5 15,0 0 5-15,-2 0 2 0,0 1-161 0,-1 1-212 0,0 1-100 16,1 2-72-16,-2 1-61 0,-2 1-61 0,1 2-73 0,0 3-76 0,-2 1-70 16,-1 1-67-16,0 3-18 0,0-1-3 0,-1 1-4 0,-2 1-4 15,-1-1 13-15,-1 1 17 0,-1 0 23 0,-2-1 26 0,0 0 46 0,-1 0 273 16</inkml:trace>
  <inkml:trace contextRef="#ctx0" brushRef="#br0" timeOffset="72590.424">8692 9725 0 0,'1'-3'316'0,"1"-1"88"0,-2-1 7 0,0 2-3 0,1-1-5 15,0-1 1-15,1 2-1 0,-1 0-1 0,-1 2-4 0,0 1 1 16,1 0 1-16,-1 0-109 0,0 0-144 0,4 0-76 0,0 0-55 16,0 3-17-16,2 0-8 0,-1 1 9 0,2 1 16 0,-1-1 11 0,2 4 12 15,2-1 12-15,-1 1 15 0,0-1 11 0,1 4 11 16,-1-1 7-16,0 1 7 0,1-1 0 0,-1 4 1 0,0-1-1 0,1 1-4 16,-1 2-5-16,0 1-6 0,1 1-12 0,-1 1-15 0,-1 1-9 15,1 2-5-15,-1 1-16 0,0-1-18 0,-1 1-6 0,1 1-3 16,-1-2-13-16,1-2-17 0,0 1-8 0,0-2-5 0,0-2-17 15,1-1-20-15,0-1-13 0,1-1-7 0,0-2-11 0,2 0-17 16,2-2-14-16,-1-2-16 0,0-1-10 0,3-1-10 0,0-1-11 0,0-4-15 16,2-1-3-16,0-1-2 0,0-2-1 0,2-2 0 15,-2-2-3-15,2-2-3 0,-1-2 5 0,0-1 7 0,-1-1 1 0,1-2 4 16,0-3 4-16,-1-2 6 0,0 1 21 0,-2-5 25 0,0 0 14 16,0-2 9-16,-3-1 18 0,0-1 18 0,-1-1 20 0,0 1 23 15,-1-2 22-15,-2 1 22 0,-1 1 42 0,0 1 46 0,0 3 38 16,-2 0 38-16,-1 0 20 0,0 6 16 0,-1 0 25 0,-1 1 27 15,-2 4 15-15,-1 2 9 0,0 2 3 0,0 2 1 0,-1 2-11 0,0 1-19 16,-2-1-26-16,0 4-32 0,1 1-33 0,-1-2-32 0,-1 4-20 16,0-2-16-16,0 4-23 0,-1 1-28 0,-2 1-16 0,0 1-13 15,-1 2-8-15,0 3-9 0,0 0-3 0,0 3-3 0,-1 0 3 16,1 2 1-16,0 1 1 0,0 0-1 0,-1 1-2 0,1 2-2 16,-2 2-11-16,0-1-10 0,-1 4-9 0,0-1-12 0,1 1-3 0,-4 1-4 15,2 0-11-15,-1 0-8 0,1 0-1 0,-1-2 3 16,-1-1-3-16,1-1-4 0,0-2 5 0,1-3 8 0,0-2 6 0,0-2 3 15,1-2 15-15,2-3 20 0,1-3-1 0,0 0-4 0,1-5 11 16,2 1 16-16,1-4-5 0,0 1-10 0,1-5 6 0,2 0 9 16,1-3-12-16,1-2-16 0,2-2 4 0,2-4 12 0,0-1-11 15,3-4-17-15,2-1 4 0,0-2 16 0,1-1-10 0,1-2-13 16,1 1 8-16,-1-2 17 0,2 1 0 0,-2 2-4 0,0 1 19 16,0 2 25-16,-2 1 8 0,1 2 0 0,0 1 18 0,-2 4 24 15,0 0 2-15,1 1-2 0,-2 4 9 0,-2 1 12 0,1 3-6 0,0 0-11 16,-1 0 1-16,1 4 2 0,-2 1-7 0,1 1-10 15,0 3-1-15,0-2-2 0,0 4-8 0,0 1-8 0,0 0-2 0,1 1 1 16,0 2 0-16,-1 0-2 0,1 2 4 0,0 1-1 0,1 0 1 16,-2 1-2-16,1 2-5 0,0-1-4 0,-1 2-4 0,1 1-2 15,0-1-5-15,-2 1-5 0,2 1-4 0,-2 0-1 0,0 0-3 0,1 1-7 16,-1 2 4-16,-1-1 3 0,0-1-3 0,0 2-8 16,0-1-7-16,0-1-12 0,0 1-15 0,0-2-13 0,0-2-17 0,0 1-17 15,0-4-11-15,1-1-14 0,2 0-18 0,0-1-20 0,1-5-19 16,0 0-21-16,2 0-25 0,1-5-29 0,1-1-18 0,1-1-14 15,1-5-7-15,0 0-7 0,2-3-11 0,0-3-8 0,2-2-17 16,-2-2-22-16,0-2 13 0,0-3 17 0,-2 0 19 0,2-2 16 16,-1-2 28-16,-2-1 32 0</inkml:trace>
  <inkml:trace contextRef="#ctx0" brushRef="#br0" timeOffset="72761.4525">9973 9710 142 0,'0'-7'324'0,"0"1"2"0,0 0-8 0,-1 3 7 15,0 0 10-15,-2 1 5 0,3 2 4 0,-4 2 13 0,0 1 18 16,-1 3-42-16,-1 1-56 0,0 4-68 0,-1-1-74 0,0 4-38 15,-1 1-28-15,0 1 0 0,0 4 11 0,-1-1-8 0,1 1-14 16,0 1-7-16,0 1-3 0,0 1-33 0,0-1-40 0,0-1-28 0,1 2-23 16,1-1-43-16,-1-1-47 0,2 0-38 0,1-3-36 15,0 0-45-15,1-1-48 0,2-2-29 0,-1-3-22 0,1-2-4 0,1-2-2 16,0-1 18-16,1-2 24 0,-1-5 19 0,4 3 22 16,-4-3 35-16,7-2 226 0</inkml:trace>
  <inkml:trace contextRef="#ctx0" brushRef="#br0" timeOffset="73422.7424">10133 9835 0 0,'2'-5'93'0,"-1"1"255"0,-1-2 1 15,0 3 5-15,-1 0 9 0,-1 0-1 0,1 0-5 16,-2 1 7-16,2 1 8 0,1 1-3 0,-1-2-6 0,1 2-73 0,0 0-94 16,0 0-86-16,0 0-83 0,0 0-15 0,0 0 6 0,1-1-12 15,2-1-15-15,1 1 4 0,0-1 11 0,1 1-10 0,2-4-16 16,1 2 2-16,1-1 9 0,2-2-21 0,1-3-27 0,0 0-1 15,1-2 4-15,-1 1-17 0,1-4-23 0,1 1 1 0,-2-2 9 16,0 0-9-16,-2-3-20 0,1 0 11 0,-2-3 15 0,-1 0-7 0,0-3-10 16,-1 0 20-16,-2 0 30 0,1-4 6 0,-2 0-1 15,-2 1 28-15,1-2 36 0,0 1 9 0,-2 1 1 0,0 0 28 0,1 2 34 16,-2 1 10-16,0 3 2 0,-2 1 18 0,1 4 20 0,0 1-1 16,-1 3-5-16,0 3 5 0,-1 1 8 0,0 1-12 0,1 2-21 15,-1 2-4-15,-1 0-2 0,1 2-21 0,1 2-30 0,-2 1-14 0,0 1-5 16,0 2-16-16,-2 2-13 0,1 3-4 0,0 2 4 15,-2 2-8-15,-1 3-7 0,1 1 2 0,-1 4 8 0,0-1-4 0,0 3-6 16,0 1 6-16,0 3 8 0,0 0-4 0,-1 0-4 16,1 2 5-16,0 3 7 0,0 0-3 0,0 2-8 0,-1-1 4 0,1 4 7 15,0-1-6-15,0 1-6 0,-2-2 3 0,2 1 7 0,0-1-4 16,0 0-9-16,2-1 6 0,-1-2 8 0,2-2-7 0,-1-2-7 16,4-2 3-16,-1-3 9 0,2-3-3 0,1-2-4 0,1-4 4 0,0 0 9 15,2-4 1-15,0-2 1 0,1-2 8 0,1-2 13 16,0-1-1-16,1-2-7 0,0-4 5 0,2-1 5 0,2 0-2 0,-1-3-5 15,2-1 1-15,1-2 4 0,1-3-4 0,-1-3-4 0,1 0-4 16,2-2-4-16,-2-1-5 0,1-1-8 0,-1 1-2 0,0 0 2 16,-1-2-1-16,2 1-2 0,-2-1 3 0,0 4 3 0,0-1 4 15,0 1 8-15,0 1 8 0,0 0 7 0,-2 3 10 0,1 0 13 16,-2 0 2-16,1 4-1 0,-2-1 5 0,0 3 4 0,-2 0-3 0,1 3-5 16,0-1 1-16,-2 4-1 0,0-2-7 0,-1 1-10 0,0 1-7 15,0 1-5-15,0 1-13 0,0-1-13 0,0 4-1 0,-1-2 2 16,1 0-5-16,-1 3-5 0,-1 0 4 0,0 1 8 0,-1 2-3 15,0 2-6-15,-1-1 6 0,-1 4 6 0,0-1-1 0,-1 1-7 16,0 2 5-16,-1 1 8 0,0 1-5 0,-1 0-9 0,0 1-5 16,0-1-1-16,0 2-16 0,0-2-20 0,0 0-18 0,2 0-18 15,-1 0-23-15,0-2-20 0,2-2-34 0,1 1-32 0,0-3-28 0,1-3-25 16,1 1-31-16,0-2-37 0,2-2-31 0,2-2-33 16,-1-2-37-16,3-1-38 0,0-1 3 0,0-1 16 0,0-2 19 0,1-2 16 15,1-2 33-15,0-2 36 0,0 0 24 0,0-2 21 0</inkml:trace>
  <inkml:trace contextRef="#ctx0" brushRef="#br0" timeOffset="73639.72">10803 9782 0 0,'2'-7'117'0,"1"1"219"0,-2 0 13 0,1 0-1 16,-2 1-9-16,1 1 5 0,-1-1 8 0,0 5-2 0,0 0-4 16,0 0 11-16,0 0 14 0,-3 3-88 0,2 0-116 15,-2 2-59-15,2 1-42 0,-2 1-21 0,2 4-15 0,-2-2 9 0,1 3 16 16,-1 0-5-16,0 1-11 0,1 1 3 0,-1 1 9 0,2 0-14 15,-2-2-17-15,2 2 2 0,-1-1 8 0,1 1-9 0,1 0-13 16,0-3-14-16,0 3-14 0,0-2-28 0,0 1-34 0,-1-2-13 0,1 0-8 16,0 0-34-16,-2-2-38 0,2-1-35 0,0 0-29 15,0-1-47-15,0-2-53 0,0-2-24 0,0-4-15 0,0 0 4 0,0 5 14 16,0-5 21-16,0 0 29 0,0 0 11 0,0 0 13 0,0 0 28 16,0 0 243-16</inkml:trace>
  <inkml:trace contextRef="#ctx0" brushRef="#br0" timeOffset="74074.7527">10848 9464 54 0,'-3'-6'435'0,"1"0"25"0,-1 0 14 16,2 0 3-16,1 0-6 0,0-1 5 0,0 2 2 0,0 1-1 16,0 1-6-16,0 1 0 0,0 2 2 0,1-3-142 0,2 3-179 0,-3 0-100 15,4 0-68-15,0 0-64 0,1 2-58 0,0-1-60 0,1 1-60 16,0 2-67-16,1-1-68 0,0 1-38 0,-1 0-25 0,1 0-10 0,0 1-7 15,-2 0 11-15,0 0 17 0,1 1 13 0,-1-1 12 0,-1-1 39 0,0 2 45 16</inkml:trace>
  <inkml:trace contextRef="#ctx0" brushRef="#br0" timeOffset="74507.7585">11229 9644 0 0,'2'-4'120'0,"-1"1"156"0,2-2 6 0,-1 1-6 0,2-2-14 16,0 0 4-16,2 0 8 0,0 0-7 0,2 0-9 0,0 0 3 0,2 0 3 16,-1-2-106-16,0 1-140 0,2-1-30 0,0 1 1 0,1-2-11 0,-2 0-19 15,2 0 14-15,0-2 20 0,-1 2-7 0,1-2-16 16,-1-1 11-16,-1 0 16 0,1-1-6 0,0 0-14 0,-2-1 13 0,-1-1 19 15,0-1-11-15,-1 1-17 0,-1-2 13 0,0 0 21 0,-1-1-11 0,-1-1-19 16,0 1 14-16,-1-1 20 0,-1 1 13 0,0-2 8 0,-1 4 29 0,-1-1 33 16,0 1 18-16,0 3 17 0,0 0 17 0,-1 2 14 0,-1 3 11 15,1-1 8-15,-2 3 10 0,2 0 8 0,-2 3-2 0,2-1-5 16,-2 2-21-16,1 0-26 0,-1 2-19 0,3 0-16 0,-4 2-29 0,0 1-32 16,0 2-1-16,0 1 8 0,-1 2-13 0,-2 2-17 0,0 3 4 0,-1 3 9 15,0 1-2-15,-1 3-7 0,0 2 8 0,-1 2 11 0,0 1-4 16,-2 1-6-16,0 2 2 0,0 1 5 0,-2-1-7 0,1 4-15 0,0-1 0 15,-1 1 2-15,1 2-13 0,0 1-13 0,-1-2-12 0,1 1-6 16,0 1-27-16,1-1-30 0,1-1-16 0,0 0-16 0,1-1-25 0,0-2-31 16,1 0-29-16,1-2-26 0,1-2-25 0,2-1-27 0,0-2-57 0,1-1-64 15,1-2-44-15,2-4-35 0,1-2 8 0,1-2 21 0,3-5 18 16,3-1 14-16,1-1 28 0,1-5 28 0,2 0 29 0,1-5 27 16</inkml:trace>
  <inkml:trace contextRef="#ctx0" brushRef="#br0" timeOffset="74874.5724">11515 9769 0 0,'0'-3'387'0,"-2"1"10"0,1-1-1 0,-2 2 8 0,2-2 7 15,-2 1 1-15,2 1-2 0,1 1 7 0,0 0 15 0,-1 0-5 0,1 0-7 16,0 0-117-16,0 0-151 0,0 0-74 0,0 0-50 0,0 0-2 16,-2 1 8-16,2 2-8 0,0-1-17 0,0 2 3 0,2 1 12 15,-1-1-15-15,0 1-20 0,1 1 7 0,0 0 16 0,1-2-11 0,1 2-20 16,0-1-1-16,0 1 8 0,0-2-19 0,0 1-28 0,0 1-1 0,0-3 6 15,1 0-12-15,1 1-18 0,-1-2 5 0,2-1 5 0,-1 1-5 0,1-2-13 16,1 0 8-16,-1-2 17 0,1 1 2 0,-2-4-1 16,1 1 18-16,0-2 18 0,-1-2 6 0,0 1 2 0,-1-1 14 0,0-1 20 15,-1 2 11-15,-1-4 7 0,-2 2 18 0,1 0 22 0,-1 2 7 0,-1-2-4 16,-1 0 22-16,-1 3 23 0,0 0 5 0,-1 0 2 0,-1 1 8 0,-1 1 14 16,-1 1-4-16,1 1-10 0,-2 1-2 0,1 1-1 0,-2 1-8 0,0 1-11 15,-2 4-2-15,0 0 4 0,-1 1-13 0,0 4-16 16,1 1-9-16,-2 0-6 0,1 4-4 0,0-1-10 0,1 2-4 0,0 1-6 15,2 1-4-15,3 1-1 0,0-1-13 0,2 1-15 0,2-1-18 0,2 1-21 16,2-2-24-16,2 1-31 0,2-2-44 0,2-2-50 0,3 0-71 16,1-3-82-16,3-2-85 0,3-1-88 0,1-4-29 0,3-2-12 0,1-5 3 15,4-2 7-15,0-2 14 0,2-2 14 0,2-2 22 0,0-2 22 16,3-3 46-16,0 0 106 0</inkml:trace>
  <inkml:trace contextRef="#ctx0" brushRef="#br0" timeOffset="76175.824">12903 9084 70 0,'1'-5'144'0,"0"-1"6"0,-1 1 5 15,0 1-4-15,0-2-5 0,0 1 16 0,0 0 19 0,0 0-16 16,0 0-31-16,-1 1-8 0,1 0 0 0,-1-1-3 0,-1 2-6 16,2-1 10-16,-1 0 17 0,0 1-3 0,-1-1-15 0,1 2 2 15,0-1 2-15,-1 1-10 0,0 0-15 0,-1-1-3 0,0 2-1 16,1 0-20-16,-1 0-21 0,0-1 3 0,-1 1 13 0,0 0-17 0,0 1-28 15,-1 0 7-15,0 0 19 0,-1 0-9 0,0 1-17 16,-2 0 10-16,0 2 17 0,-2-1-8 0,1 2-14 0,-2-1 9 0,-1 2 16 16,0 0-2-16,0 2-14 0,-2 0 10 0,0 2 19 0,0 0-4 15,-2 2-7-15,0 1 6 0,0 1 14 0,-2 2-2 0,2 0-3 16,-1 3 4-16,-2 2 7 0,2 1-2 0,0 1-5 0,1 2 2 0,-2 1 3 16,2 1-4-16,2 2-7 0,-1 1-4 0,2 1-3 15,1 1-3-15,1 1-4 0,0 2-5 0,3 0-6 0,0 0-3 0,3 4-3 16,1-2-3-16,0 0-3 0,3 0 4 0,-1 0 5 15,4-2-1-15,-1 1-5 0,2-2 6 0,-1-2 7 0,4 1 1 0,-1-2-5 16,3-2 6-16,0 1 9 0,1-1 0 0,3-2-3 16,2-2 4-16,0 0 7 0,4-2-11 0,2-2-12 0,1-2 1 0,2 0 7 15,3-3-13-15,1-2-19 0,2-2-28 0,1-2-29 0,2 0-54 16,0-3-59-16,0-2-76 0,0 1-81 0,0-5-72 0,0 0-73 16,-2 0-50-16,0-5-47 0,-2 2-17 0,-2-3-10 0,0 0 7 0,-4 0 10 15,-3-1 24-15,-2-2 28 0,-3 1 47 0,-2-1 50 16</inkml:trace>
  <inkml:trace contextRef="#ctx0" brushRef="#br0" timeOffset="76542.7148">13337 9432 204 0,'-2'-5'331'16,"-1"-1"8"-16,0 1 0 0,1 1 14 0,0-1 14 0,1 1 7 0,0 2 4 15,1-1 10-15,0 3 16 0,0 0-53 0,0 0-74 0,0 0-79 0,0 0-79 16,0 0-37-16,0 0-22 0,0 0 6 0,0 0 11 0,0 4-8 0,1 0-15 15,-1 2 4-15,1 1 11 0,-1 1-10 0,0 2-16 0,0 1 13 16,0 1 20-16,0 0-5 0,0 2-13 0,0 0 5 0,-1 2 11 16,0 0-14-16,-2 2-20 0,2 0 1 0,-2 0 7 0,0 1-18 0,1 2-26 15,-2-1-7-15,1-1-4 0,-1 1-25 0,1-1-31 0,-1-1-10 0,2-1-4 16,-1-2-22-16,0 0-27 0,1-2-22 0,0-1-22 0,1-1-28 16,0-2-31-16,-1-2-50 0,2 1-57 0,0-2-45 0,0-6-41 15,2 4 5-15,-2-4 18 0,0 0 9 0,0 0 8 0,0 0 19 0,4-3 22 16,0-3 26-16,0-1 29 0</inkml:trace>
  <inkml:trace contextRef="#ctx0" brushRef="#br0" timeOffset="76716.7441">13437 9204 265 0,'2'-10'392'0,"0"2"7"15,0 0 7-15,0-1-2 0,1 1-8 0,-2 1 3 0,1 2 6 0,-1 1-12 16,2 1-20-16,-2 1-47 0,2 1-58 0,-3 1-142 0,2-1-171 15,-2 1-79-15,4 1-52 0,0 0-49 0,0 2-46 0,2-1-50 0,-1 2-51 16,2 1-20-16,-1 1-11 0,2 0 11 0,0 0 17 0,0 1 21 0,-1 1 18 16,1 1 18-16,-1-1 18 0</inkml:trace>
  <inkml:trace contextRef="#ctx0" brushRef="#br0" timeOffset="77643.9863">14405 9330 0 0,'0'0'226'0,"0"-4"37"0,-1 1 2 15,1-1 14-15,-1 2 17 0,1-2 13 0,-2 2 15 0,2 2 12 0,0-3 10 16,2 1-28-16,-2 2-39 0,1-1-46 0,-1 1-50 0,0 0-18 0,1-3-11 16,-1 3-2-16,0 0-5 0,0 0-2 0,0 0 1 0,0 0-10 0,0 0-14 15,0 0-4-15,0 0 4 0,0 0-16 0,0 0-19 0,-2 0 0 16,2 0 5-16,-3 2-16 0,3-2-20 0,-3 1-1 0,2 0 11 16,-2 0-13-16,1 0-23 0,-1 2 0 0,-1 0 7 0,-1 1-13 0,-2 1-18 15,-1 0 3-15,-1 1 9 0,-2 1-6 0,-1 0-10 0,-1 0 4 0,-1 2 10 16,0-1-5-16,-2 0-13 0,0 1 7 0,-2-1 7 0,1 2-5 15,0-1-10-15,-3 2 5 0,1 0 7 0,-1 0-3 0,-1 1-8 16,1 0 4-16,-2 1 8 0,2-1-4 0,0 1-7 0,2-1 4 0,-1 3 10 16,3-3-2-16,0 0-5 0,1 0 4 0,2 0 10 0,1-2-4 0,1 1-4 15,2-1 3-15,1 1 8 0,0-2-4 0,1 0-5 0,2-2 2 0,1 1 7 16,1-1-1-16,2 1-4 0,1-2 5 0,1 0 7 0,1 0 1 16,2 0 2-16,0 0 5 0,2 0 1 0,1-2 3 0,2 1 3 15,2-1 1-15,1 1 1 0,1 1 1 0,1-3 0 0,2 0-3 0,0 1-6 16,1-1-3-16,0 0-2 0,2-1-7 0,-2 1-9 0,2-2-1 0,-2 1-2 15,1-1-9-15,-1 2-12 0,0-1-5 0,1 1-7 0,-2 0-10 16,-2-2-13-16,2 2-17 0,-1 0-20 0,0 2-17 0,-1-2-17 16,1 0-29-16,1 1-32 0,-1 1-34 0,-1-1-34 0,1 1-28 0,0 1-26 15,-1 0-56-15,1 0-65 0,0-2-41 0,-2 1-37 0,2-1 7 0,-2 1 19 16,2-1 13-16,-2-1 14 0,-1 0 30 0,0-1 35 0,0-1 32 0,-1-1 37 16</inkml:trace>
  <inkml:trace contextRef="#ctx0" brushRef="#br0" timeOffset="77927.4876">14912 9479 0 0,'3'-5'63'0,"-1"0"312"0,1 0 1 15,0 1 10-15,-1-1 10 0,1 0 0 0,-2 1-3 0,2 1 13 0,0-1 22 16,-1 2 2-16,1-1-2 0,1 2-56 0,0 0-75 0,0 0-101 0,1 1-109 16,1 0-21-16,0 0 8 0,1 1-13 0,1 0-20 0,1 2 5 15,1-2 11-15,0 1-19 0,1 2-31 0,1-2-10 0,1 2-4 16,1-1-37-16,-1 1-44 0,0 0-40 0,1-1-38 0,-1 1-55 0,0-1-58 16,1 0-64-16,-2 0-64 0,1 0-25 0,-1-1-16 0,0 1 5 0,-1-2 8 15,-1 1 8-15,-2 1 5 0,0-1 29 0,-2 0 35 0,-4 2 41 0,-2-4 259 16</inkml:trace>
  <inkml:trace contextRef="#ctx0" brushRef="#br0" timeOffset="78102.4932">14891 9721 0 0,'-7'6'205'16,"2"-2"170"-16,1 1 14 0,0-2-4 0,1-2-4 0,0 1 8 0,3-2 14 15,0 0 1-15,0 0 1 0,0 0 12 0,0 0 15 0,3 1-95 0,0 1-128 16,1-1-70-16,1 1-52 0,3-2-39 0,1 1-39 0,3-1-24 15,3 2-16-15,1-2-43 0,3-2-49 0,1 1-63 0,1 1-67 0,2-3-77 16,1 0-77-16,0-2-17 0,0 1-1 0,0-1-7 0,1 1-7 16,-1-2 17-16,-1 1 26 0,-1-1 24 0,0 2 23 0,-1-1 34 0,-1 1 294 15</inkml:trace>
  <inkml:trace contextRef="#ctx0" brushRef="#br0" timeOffset="78545.2362">15571 9548 0 0,'-4'-1'390'16,"0"-1"15"-16,-2 1-6 0,2-1 1 0,0-1 8 0,2 0-6 15,-1 0-9-15,0 2 6 0,3 1 8 0,0 0-8 0,0-2-11 0,0 2-122 16,0-3-154-16,2 2-85 0,0-3-61 0,1 2-11 0,1-1 4 15,1 0-7-15,2 0-13 0,1 0 5 0,0-2 11 0,0 1-4 0,1-1-13 16,1-1 10-16,0 0 14 0,0-1 1 0,0-1-1 0,1-2 11 0,1 1 20 16,-1-2 1-16,1-1 0 0,0-1 6 0,0-1 12 0,0-1-5 15,0-1-7-15,-2 1 5 0,2-3 4 0,-1 0-3 0,0-3-8 16,-1 2 11-16,0-3 14 0,-1 2 2 0,0-2 1 0,1 2 22 0,-2 1 31 16,0 0 10-16,-2 2 5 0,1 1 16 0,0 2 22 0,-2 2 3 0,-1 1-2 15,-1 3 5-15,-1 2 6 0,1 1-10 0,-2 1-16 0,-1 2-5 0,0 2-4 16,0 0-20-16,0 0-29 0,0 2-9 0,-1 1-3 0,-2 1-14 15,1 2-14-15,-1 3-2 0,-1 2 3 0,0 1 0 0,-1 2 1 16,-2 3 2-16,-1 2 6 0,0 0 0 0,0 4 0 0,-1 0-3 0,-2 2 3 16,0 0-4-16,1 3-7 0,-2-2-7 0,1 2-10 0,-1 1-22 0,0-2-25 15,1 1-21-15,1-2-18 0,-1 1-30 0,2-1-33 0,1 0-28 16,1-2-26-16,2-1-24 0,1-2-24 0,2 0-45 0,2-3-53 16,2-2-40-16,2 1-37 0,1-5-16 0,2-2-11 0,1-2 8 0,2-4 13 15,2-2 28-15,0-2 33 0,3-2 25 0,0-2 26 0,1-1 23 0,0-2 112 16</inkml:trace>
  <inkml:trace contextRef="#ctx0" brushRef="#br0" timeOffset="78878.3885">16148 9334 0 0,'7'-10'133'0,"-2"2"290"0,-1-1 18 0,0 1 18 0,-1 2 20 16,-2 0 8-16,-1 1 10 0,-1 0 8 0,-1 2 11 0,0 0 5 16,-1 1 2-16,0 1-68 0,1-1-94 0,-1 2-107 0,-1 0-113 15,0 2-42-15,0-1-17 0,-1 2-19 0,-2 2-18 0,0 1-10 0,-1 3-10 16,0 0-8-16,0 3-8 0,0 0-6 0,0 3-5 0,0-1 1 0,2 0-1 15,-1 2 1-15,3 0-1 0,0-1-7 0,1 2-9 0,1 0-9 0,2-2-10 16,0 2-16-16,2-1-16 0,1-1-4 0,1 2-1 0,3-4-8 16,-1 1-10-16,2-4 5 0,2-1 9 0,0 0-4 0,4-1-7 15,-1-4 13-15,0-2 16 0,2-1 6 0,1-1 3 0,0-1 21 0,0-4 30 16,0-1 3-16,0 0-3 0,0-1 13 0,0-4 22 0,0 1-5 0,-1-2-14 16,-1-2 8-16,1 1 15 0,-3-3-7 0,0 0-16 0,-1-2 8 15,-2 2 15-15,-1-4-12 0,-1 1-21 0,-2 0 3 0,-1-1 12 16,-1-1-9-16,-2 1-16 0,-1-1 5 0,-1 2 10 0,-1 0-7 0,1 2-10 15,-2 0 3-15,1 4 8 0,-1 1-22 0,0 3-31 0,1 0-16 0,-1 3-16 16,0 3-29-16,-1 0-38 0,2 2-23 0,-1 1-13 0,0 2-24 0,1 2-25 16,-1 1-47-16,0 1-53 0,2 1-56 0,0 1-56 0,2 1 1 0,0-1 20 15,2 2 21-15,1-2 23 0,1 1 25 0,2-1 31 16,0-1 23-16,2 0 23 0</inkml:trace>
  <inkml:trace contextRef="#ctx0" brushRef="#br0" timeOffset="79212.4445">16764 9235 0 0,'3'-1'187'0,"-2"-1"145"0,0 0 11 0,-1 2 2 0,-1-2 2 16,0 1 14-16,-2 1 20 0,-1 0 12 0,-1 1 11 0,-2 0 16 0,0 3 21 15,-1 1-98-15,-1-1-130 0,-2 4-43 0,1 0-19 0,-1 2-16 16,2 2-15-16,-2 0 0 0,2 1 6 0,-1 0-19 0,1 3-23 16,1-2-11-16,1 3-2 0,1-2-22 0,0 2-26 0,1 0-1 0,1 0 5 15,1 0-15-15,2-1-15 0,2 0 2 0,1 1 10 0,0-2-11 0,4 0-14 16,0-1 7-16,2-2 13 0,2-2-7 0,0-1-13 0,2-1 7 15,3-2 12-15,0-2-3 0,1-2-9 0,0-1 7 0,1-1 17 16,2-1-1-16,-1-4-4 0,0-1 8 0,0-1 12 0,1-1-3 0,-2-2-7 16,1-2 5-16,-2 0 13 0,0-3-7 0,-3 1-8 0,0-2 4 0,-2-1 7 15,-2 1-7-15,-1-2-15 0,-2-2 0 0,-1 1 5 0,-1-2-8 0,-3-1-11 16,1 0 1-16,-2 0 7 0,0-1-8 0,-2 0-8 0,0 1 1 16,-1 1 7-16,-1 2-7 0,0 1-10 0,0 2-5 0,0 2-3 15,0 2-21-15,0 2-29 0,0 3-23 0,0 1-19 0,0 1-34 0,-1 3-39 16,-1 0-51-16,1 2-57 0,0 2-75 0,-1 1-82 0,1 2-19 0,0-1 2 15,2 2 3-15,0 0 5 0,2 1 20 0,1 1 29 0,1 1 24 0,2-1 29 16,0 2 29-16,1-1 205 0</inkml:trace>
  <inkml:trace contextRef="#ctx0" brushRef="#br0" timeOffset="80396.7259">17424 9142 0 0,'-3'-3'28'16,"1"1"173"-16,-1-1 24 0,-1 2 5 0,0-1-2 0,0 1 16 16,0 1 22-16,0 0 10 0,0 0 6 0,-1 0-20 0,-1 1-22 15,0 1-54-15,-1 1-57 0,0 0-3 0,1 1 18 0,-2 1-7 0,0 1-13 16,0 1 2-16,0 1 6 0,0 1-6 0,0 1-10 0,0 1-11 0,0 2-9 15,1 1-2-15,0-1 4 0,1 1-8 0,-1 2-11 0,2-1-2 0,1 1 1 16,1 0-12-16,0 0-18 0,3 0-3 0,0 0 3 0,2-1-12 16,2 1-20-16,0-2 5 0,2 1 14 0,2-2-16 0,2 0-20 15,2-2 7-15,0 0 13 0,2-3-7 0,1 0-16 0,2-2 10 0,1-1 15 16,0-1-9-16,1-3-14 0,1-1 8 0,-1-1 15 0,-1-2-9 0,1-1-15 16,-2-1 9-16,1-2 15 0,-2-1-9 0,-2 0-18 0,0-2 12 0,-4 0 17 15,1-2-7-15,-3 0-13 0,-3 0 11 0,-1-2 20 0,-1 0-7 16,-3 0-10-16,-1-1 10 0,-3 1 21 0,-2-2-6 0,0 2-12 15,-2-1 12-15,-2 1 16 0,1 0-10 0,0 0-18 0,-2 2 5 0,0 0 10 16,2 3-14-16,0 0-19 0,-1 2-10 0,4 0-8 0,-1 2-42 0,2 2-54 16,-1-1-50-16,2 3-43 0,2 0-30 0,2 1-25 0,0 0-58 15,0 2-64-15,0-2-43 0,1 4-37 0,2 0-4 0,-1 0 8 16,1 1 8-16,1-2 10 0,0 1 35 0,1 0 44 0,2-1 47 0,1 0 46 16</inkml:trace>
  <inkml:trace contextRef="#ctx0" brushRef="#br0" timeOffset="80763.7412">18095 8747 201 0,'6'-5'328'0,"1"1"4"0,0 1-1 16,1 0 7-16,-2 1 8 0,2 2 8 0,0 0 2 0,2 2 16 0,-1 2 22 15,0 2-38-15,2 1-56 0,0 2-72 0,-1 1-77 0,1 4-22 16,0 1-3-16,-1 3 8 0,1 4 13 0,-2 1 0 0,-1 3-2 0,-1 2 4 16,0 2 5-16,-3 1-10 0,-2 2-15 0,-2 2-3 0,-1 1 0 15,-2 1-9-15,-1 2-13 0,0-1-8 0,-2 1-8 0,-1-1-8 0,0 0-7 16,-1 0-11-16,-1-1-11 0,1-1-3 0,-1-1-5 0,-1-2-8 0,1 1-8 15,0 1-5-15,-2-5 1 0,2 1-14 0,-2-2-18 0,0 1-15 16,1-5-15-16,-2-1-20 0,-2-1-19 0,1-1-33 0,-3-2-34 16,0-2-43-16,-1-2-43 0,-1-1-48 0,0 0-48 0,-1-1-87 0,2-2-99 15,-1 0-21-15,1-5 3 0,2 1 12 0,1-1 15 0,2-2 17 0,2-2 16 16,2-2 34-16,2-1 38 0,2-1 39 0,4 1 98 0</inkml:trace>
  <inkml:trace contextRef="#ctx0" brushRef="#br0" timeOffset="82231.7424">10127 10585 97 0,'4'-12'173'0,"-2"1"4"0,1 1 6 15,0-1 15-15,-1 1 21 0,0 1 6 0,-1-2 4 0,0 2-23 16,-1-1-34-16,2 2-26 0,-2 1-28 0,0-1 5 0,-2 1 18 15,1 1-1-15,0 1-4 0,-1 2 7 0,1-1 8 0,-2 1-13 16,1 0-21-16,-1 3-1 0,0-3 5 0,1 1-14 0,-1 1-20 16,0 1 1-16,1 0 7 0,-1 0-22 0,3 0-28 0,-4 0-3 0,1 0 6 15,-1 0-13-15,2 0-23 0,-1 1 0 0,-1 1 7 0,0-1-8 16,0 1-14-16,0-1 7 0,-1 1 13 0,-1 1-8 0,1-2-15 16,-2 2 7-16,1-1 14 0,-2 1-4 0,1 0-13 0,-1 0 11 15,0 0 15-15,0 0-3 0,0 0-9 0,0-2 9 0,1 2 15 16,-1-1-3-16,0 2-7 0,0-2 7 0,0 2 12 0,0-2-5 15,0 2-5-15,-1 1 5 0,0-1 11 0,-2 1-4 0,2 1-8 16,-2 1 6-16,0 1 6 0,-1 1 0 0,0 0-5 0,0 1 4 0,0 2 5 16,0 2 2-16,0 1 0 0,2-2 3 0,-1 4 2 0,0 1-1 15,2 0-1-15,1 3-1 0,0 0-1 0,3 1-2 0,1 1-2 16,2-1-3-16,2 4-6 0,2-2-3 0,2 1 0 0,2-1-5 16,2 2-7-16,3-2 0 0,1 0 2 0,0 0-4 0,3 0-5 15,-1 0-1-15,1-2 7 0,1-1-5 0,-1 2-5 0,1-2 7 0,-2 0 7 16,1-2-3-16,-2 1-8 0,-1-4 5 0,0 1 3 15,-1-2-4-15,-2 0-7 0,-1-3 4 0,-1 0 5 0,-2 0-1 0,-1-3-4 16,-1 0 7-16,-3-2 10 0,-1 2-4 0,-3-1-9 16,-3-2 3-16,-1 0 8 0,-1 1-4 0,-2-1-7 0,-2-1 3 0,-1 1 8 15,0-2-5-15,-2-1-9 0,0 0 3 0,0-1 3 0,-2-2-11 16,0 0-13-16,0 0 3 0,0-3 8 0,0 0-8 0,0-2-11 16,0 1 5-16,1-1 6 0,1-1-4 0,1-1-11 0,2-1 6 0,1 1 9 15,3 1-3-15,-1-2-12 0,4 1 4 0,0 1 8 16,4 0-10-16,-1 0-14 0,3 1 3 0,0 1 9 0,3-1-6 0,1 2-11 15,1 0 5-15,2 2 9 0,1-2-6 0,2 1-12 0,1 1 6 16,1 1 9-16,0 1-4 0,1 1-8 0,1 1 7 0,-2 1 16 16,1 1-5-16,-1 2-6 0,-1 1 3 0,-1-1 10 0,0 4-2 15,-1 1-10-15,-2 0 7 0,-1 3 10 0,0 0-5 0,-4 3-7 16,1 1 5-16,-3 4 8 0,-1 1-4 0,-2 4-9 0,-1 1 8 16,-3 1 8-16,1 3-2 0,-4 0-10 0,1 2 7 0,0 0 8 15,-2 1-4-15,2 0-9 0,-2 0 5 0,2 0 7 0,1 0-6 0,0 1-14 16,1-1-13-16,2-1-15 0,1 0-33 0,2-2-39 15,2-2-46-15,3-2-50 0,1-1-54 0,4-4-60 0,1-4-71 0,5-1-77 16,0-4-38-16,4-3-24 0,2-4 0 0,1-3 7 0,3-3 14 16,0-4 18-16,1-3 32 0,2-2 32 0,0-1 50 0,-1-4 71 15</inkml:trace>
  <inkml:trace contextRef="#ctx0" brushRef="#br0" timeOffset="83466.5086">11799 11530 0 0,'2'-11'168'0,"0"0"37"0,-1 1 25 0,0 0 2 0,-1 0-5 16,2 0 20-16,-2 2 32 0,0 0 8 0,0-1 1 0,0 1-42 0,0 1-56 15,0-1-32-15,-2 1-23 0,1-1 6 0,0 1 18 0,-1 1-9 0,1 0-20 16,-2 0-2-16,1-2 1 0,-1 2-14 0,0 0-16 0,1-1-4 16,-1 1-1-16,0 0-1 0,-1 0-1 0,2 0-13 0,-2 1-16 15,0-1-3-15,0 2 2 0,0-1-8 0,0 1-14 0,-2 1 5 0,0 0 12 16,-1 0-12-16,-1 1-22 0,-1 1 1 0,-2 1 6 0,-1 1-12 0,-1 1-18 15,-2 1 6-15,-1 0 15 0,-1 3-9 0,-2 0-15 0,-1 1 13 16,-1 2 23-16,-1 2 2 0,1-1-2 0,-2 4 12 0,-1-1 15 16,2 2 3-16,-1 2-2 0,0 3 16 0,1-1 19 0,0 3-3 0,2 1-8 15,0 1 8-15,3 1 12 0,0 0-10 0,2 3-19 16,0-2-1-16,3 2 0 0,2 0-9 0,0 1-10 0,2 0-5 0,3 1-3 16,1 1-11-16,3 2-13 0,2-1-7 0,3 2-8 0,1-1-26 15,3 0-31-15,3-1-25 0,1-1-23 0,4-1-30 0,1-3-30 16,2-3-41-16,2-3-43 0,3-2-46 0,2-4-50 0,0-3-44 15,4-3-44-15,-1-4-37 0,0-2-31 0,3-5 6 0,0-1 21 16,0-3 26-16,0-3 26 0,0 0 25 0,0-2 23 0,-1-1 43 16,0-1 61-16</inkml:trace>
  <inkml:trace contextRef="#ctx0" brushRef="#br0" timeOffset="83801.0542">12092 11884 0 0,'-4'-9'370'0,"-3"1"26"16,1-2 11-16,-2 2 13 0,0-1 15 0,-2 2 13 0,0 0 14 15,-1 2 5-15,-1 0 2 0,0 3 4 0,0 0 4 0,-1 0-122 0,-2 2-158 16,0 2-62-16,1 0-33 0,-2 2-18 0,1 2-15 16,0 0-11-16,2 2-11 0,0 0-17 0,2 3-14 0,0 0-5 0,3 1 1 15,2 0-5-15,0 1-4 0,2 0 3 0,2 2 3 0,0-1-3 16,2 2-6-16,3-2-3 0,0 2-1 0,2-2-8 0,0-1-9 16,3 1-5-16,0-2-2 0,2-3-5 0,2 1-5 0,0-3-1 15,1-1 2-15,2-2-5 0,-1-2-6 0,2-1 3 0,2-1 0 16,-2-2 4-16,1-2 4 0,-1-1 7 0,-1-1 7 0,-1-1 7 0,0-1 4 15,-4-2 4-15,1 1 2 0,-3-1 3 0,-3-1 2 16,-1-1 8-16,-2 1 10 0,-2-1 8 0,-2 2 7 0,-2-2 8 0,0 0 11 16,-2 1-1-16,-1 0-4 0,0 1 2 0,-1 2 0 0,0 0 0 15,0 2-3-15,0 0-15 0,0 1-13 0,2 1-34 0,0 2-38 16,1-1-46-16,1 2-46 0,1 1-39 0,1 1-34 0,-1 1-38 16,2 0-38-16,1 2-35 0,1 0-41 0,2 1-42 0,-1 0-47 15,4 0-2-15,-1 1 10 0,3 0 22 0,0 0 31 0,3-1 38 0,-1-1 43 16,4 1 28-16,-1-1 25 0</inkml:trace>
  <inkml:trace contextRef="#ctx0" brushRef="#br0" timeOffset="84200.2189">12340 11908 270 0,'1'-4'364'0,"-1"0"19"16,0 2 13-16,-1-2 18 0,0 2 18 0,-3 0 18 0,0-1 13 16,0 2 8-16,-2 0 2 0,1 0-52 0,0 1-68 0,-2 1-79 0,0 0-82 15,-1 3-39-15,2-1-28 0,-1 3-17 0,0 1-17 16,2 1-14-16,0 1-16 0,1 1-19 0,1 1-18 0,0-1-3 0,3 2 2 15,2-1-7-15,-1 1-10 0,3-1 0 0,0 0 2 0,3 0-13 16,-1-1-14-16,4 0-4 0,-1 0-4 0,2-2-7 0,2-1-11 16,0-2 0-16,2-1 0 0,1-2-6 0,1-3-6 0,1-2-2 0,0 0 1 15,1-2-1-15,0-2-2 0,-1-3 7 0,1 1 9 16,-2-3 6-16,2 0 4 0,-2-3 4 0,-1 1 1 0,0-3 4 0,-2 0 4 16,-1 0 2-16,-1-1 1 0,-1 0 5 0,-2-1 7 0,-1 1 13 15,-1 1 13-15,-2 1 16 0,-1-1 10 0,0 2 16 0,-1 1 19 16,-2 2 14-16,0 1 16 0,1 3 16 0,-2 1 18 0,0 1 3 15,-2 1 0-15,2 1 0 0,-1 1-2 0,1 3-14 0,0 0-19 16,0 0-8-16,0 0-8 0,0 0-20 0,-3 2-22 0,2 2-9 0,0 2-7 16,-1 0-19-16,1 2-20 0,-2 2-2 0,2 0 3 15,-2 2-6-15,2 0-11 0,-2 3-4 0,2-2 0 0,0 3-22 0,-1-1-26 16,1 1-21-16,0-1-18 0,-1 2-26 0,1 0-26 16,1-1-26-16,1 0-26 0,1-1-16 0,-1-2-13 0,2-1-29 0,1-2-33 15,1-3-33-15,2-1-33 0,1-4-23 0,1-1-17 0,2-3-14 16,1-2-12-16,1-3 9 0,0-1 19 0,2-4 26 0,1-1 32 15,0-2 13-15,1-2 10 0,-1-1 35 0,3-2 116 0</inkml:trace>
  <inkml:trace contextRef="#ctx0" brushRef="#br0" timeOffset="84534.1095">13151 11332 273 0,'0'-6'396'0,"-2"3"3"0,0 1-2 0,-2 2 2 15,1 3 3-15,-1 2-1 0,0 1-1 0,0 3 8 0,0 3 9 16,0 1-24-16,0 4-36 0,-1 4-117 0,1 2-142 0,-2 2-40 15,2 3-10-15,-1 1-1 0,0 3 1 0,1 0 0 0,-2 3-2 16,1 0 1-16,0-1-1 0,1-1-7 0,-2 0-9 0,2-1-6 0,0-2-4 16,0 0-5-16,0-1-3 0,0-2-5 0,-1 1-2 15,1-3-1-15,-1-1-1 0,1-1-1 0,-2-3-4 0,1 0 2 0,0-5 3 16,1 0 0-16,-2-5-1 0,2 0 4 0,0-3 3 0,0-2 3 16,0-1 1-16,0-3 4 0,0-1 4 0,0-3 0 0,0 0 0 15,0-3 6-15,0-1 10 0,0-3 1 0,2-1-1 0,-1-1 8 0,2-1 9 16,-1 0 2-16,1-3-4 0,0 2 4 0,1-2 4 15,1 2 4-15,0-2 4 0,1 2 5 0,0 1 8 0,1-1-7 0,0 1-14 16,1 2-2-16,1 1 4 0,0 0-20 0,2 2-26 16,1-1-22-16,1 2-22 0,2 0-41 0,1 1-44 0,3 1-67 0,1 1-70 15,1 1-64-15,3 0-58 0,0 1-69 0,1 1-72 0,2 0-22 16,-2-1-11-16,2 2 12 0,-2 0 13 0,2 2 20 0,-2-2 20 16,2 1 31-16,-3-1 39 0,1 1 58 0,1-1 256 0</inkml:trace>
  <inkml:trace contextRef="#ctx0" brushRef="#br0" timeOffset="85101.3634">13989 11314 0 0,'4'-2'220'15,"-1"-2"142"-15,-2 2-2 0,1-1 3 0,-2 2 4 0,0 1-2 0,0 0-5 16,0 0 6-16,0 0 7 0,0 3 5 0,0 0 0 16,0 3-85-16,-2 0-115 0,0 1-71 0,-2 4-59 0,0-1-3 0,-2 2 13 15,0 2-2-15,-2 1-11 0,-2 1 13 0,0 1 22 0,-2 2 1 0,-2 0-5 16,0 0 10-16,-1 2 11 0,-2 0-8 0,1 0-16 0,-2-1 5 0,0 0 12 15,0 1-9-15,0-1-12 0,0-1 3 0,1-1 12 0,1 2-15 16,-1-2-18-16,2-2-3 0,0 1 0 0,1 0-12 0,2-1-16 16,0-2 1-16,2 0 9 0,1 0-8 0,2-4-10 0,1 1 0 0,2-1 8 15,1-2-2-15,2-1-3 0,1-1 6 0,1-1 13 0,2 0 2 0,1-1 0 16,1-1 3-16,3 1 2 0,1-1-1 0,2 0 1 0,2-1-1 16,3 1 1-16,2-1 1 0,2-1 0 0,2-1-5 0,1 0-5 0,2-1-8 15,1 0-8-15,2-2-14 0,-2 2-19 0,2-1-20 0,-1 1-22 16,0-2-20-16,-1 2-19 0,-2 1-28 0,0 0-34 0,-1 0-35 0,-2 1-38 15,-1 2-28-15,-1-1-28 0,0 2-58 0,-3-1-65 0,0 2-44 0,0 0-41 16,-3 0 4-16,0-1 16 0,1 0 15 0,-2 1 13 0,-2-2 32 16,1 1 36-16,-2-2 32 0,1 1 32 0</inkml:trace>
  <inkml:trace contextRef="#ctx0" brushRef="#br0" timeOffset="85451.6272">14605 11320 0 0,'3'-6'22'16,"0"0"334"-16,-2 0 5 0,0 0 8 0,1 0 9 0,-1 3-6 0,-1 0-6 15,0 0 5-15,0 3 7 0,0 0 3 0,0 0 3 0,0 0-50 0,-3 3-67 16,-1-2-84-16,0 4-93 0,-2 1-10 0,-1 3 10 0,-1 1-2 15,-3 2-4-15,1 3 15 0,-4 0 24 0,1 2 2 0,-3 1-1 16,0 1 2-16,0 1 2 0,0 1-8 0,-1-1-12 0,1 0-3 0,-2 1 0 16,1-1-14-16,1 1-14 0,0-2-5 0,1 1-3 0,1-1-11 0,-1-1-11 15,2 2-8-15,1-2-6 0,0-2-5 0,1 1-2 0,2 0-7 16,1 0-2-16,1-2-2 0,2 0 1 0,1-1-4 0,2-1 0 16,2 1 0-16,2-2 3 0,3-2-3 0,2 2-4 0,1-1-2 0,2-1-3 15,4-1-15-15,0 1-20 0,4 0-31 0,2-3-34 0,1 0-44 0,2-1-42 16,1-1-57-16,2-2-59 0,1 1-95 0,1 0-107 0,0-3-30 0,1-2-8 15,-1-1 1-15,2 0 1 0,-2 0 13 0,0-2 17 0,-2-1 33 16,1-1 36-16,-3 1 41 0,0 1 40 0</inkml:trace>
  <inkml:trace contextRef="#ctx0" brushRef="#br0" timeOffset="85840.0328">15133 11560 82 0,'0'0'417'0,"0"-3"15"0,0 1 12 0,0-1-4 0,2 1-13 16,-2 2 7-16,0 0 8 0,0 0-5 0,0 0-8 0,0 0 7 0,0 0 14 15,-2 2-139-15,2 2-181 0,-1 2-61 0,0 0-24 0,-1 2-19 16,1 2-17-16,0 1 10 0,-1 1 19 0,1 0-8 0,0 1-17 16,-2 0 10-16,2 2 13 0,-2-2-12 0,2 1-18 0,-1-1 3 0,1 1 12 15,0-1-21-15,-1 1-29 0,1-1-11 0,0 1-8 0,-1-1-32 0,2-1-41 16,-1 1-26-16,0-2-26 0,-1 1-23 0,1-3-29 0,0 1-42 0,-1 0-45 15,1-3-48-15,0 0-47 0,-1-2-13 0,2-5-3 0,0 5 8 16,0-5 10-16,0 0 27 0,0 0 33 0,0 0 30 0,4-5 31 16,-1-2 23-16,-2-1 233 0</inkml:trace>
  <inkml:trace contextRef="#ctx0" brushRef="#br0" timeOffset="86035.5426">15247 11189 0 0,'1'-4'411'0,"0"-1"67"0,-1 1 8 16,0-1 3-16,0 2 3 0,0-1-7 0,0 1-8 0,0 0-2 16,0 3 4-16,0 0-13 0,0 0-11 0,0 0-118 0,3 0-148 0,0 1-133 15,1 2-130-15,0-1-65 0,0 4-47 0,1-2-48 0,0 2-48 16,3 0-75-16,0 2-83 0,0-2-23 0,2 0-11 0,-1 0 7 0,0 0 13 16,1 0 8-16,-2 0 10 0,0 0 25 0,-2-2 34 0,1 1 38 15,-2 1 143-15</inkml:trace>
  <inkml:trace contextRef="#ctx0" brushRef="#br0" timeOffset="87087.128">16260 11269 201 0,'5'-5'315'0,"-1"1"12"0,-1-1 9 0,-2 2 7 16,1 0 11-16,-2 3 21 0,0 0 24 0,0 0 12 0,0 0 6 15,0 0-40-15,-2-1-55 0,2 1-71 0,-4 0-79 0,0 1-19 0,0 2-1 16,-1 0-10-16,0 2-7 0,-2-1-1 0,-1 2 2 0,-1 2-17 0,-1-1-22 16,1 2-5-16,-2 0-4 0,1 2-11 0,-2-1-16 0,1 1 2 15,0 1 5-15,-1 0-10 0,2 0-10 0,-2 1-4 0,1 1-1 0,-1 1-8 16,1 0-14-16,-1 0-3 0,0 2 1 0,0 0-5 0,0 0-5 15,0 1-2-15,0 1-1 0,0-1 0 0,2 0-3 0,-2-1 2 0,1 1 1 16,2-2 0-16,-1 0 0 0,1 0 3 0,0-2 0 0,1-1 0 0,1 0-3 16,2-2 1-16,1 0 2 0,0-1 0 0,1-2 0 0,0-1 0 0,3 0 0 15,0-1 0-15,2 0 2 0,-1-1-2 0,2 0 0 16,1 0 1-16,1 0 4 0,2-1 2 0,1 0-1 0,1 0 2 0,2-1-1 16,2 0 1-16,2-1-5 0,1 0 1 0,2 1 4 0,2-1-7 0,2-1-8 15,-1 1-16-15,3-1-16 0,0 0-25 0,1 0-29 0,-1 0-39 0,0 2-42 16,0-2-48-16,-1 1-48 0,-2 1-48 0,1-1-51 0,-4 2-71 15,1-1-79-15,-2 1-16 0,-1 0-1 0,-1-2 14 0,-3 2 15 16,0-2 23-16,-1-1 20 0,-3 0 41 0,0 1 42 0,-3-1 47 0,-5-1 232 16</inkml:trace>
  <inkml:trace contextRef="#ctx0" brushRef="#br0" timeOffset="87453.6284">17027 11192 84 0,'1'-6'391'0,"0"0"4"0,2 2-5 0,-2-2 6 0,-1 1 7 15,-1 2 4-15,0 0-1 0,-2 2 4 0,3 1 4 0,-4 0 10 0,0 1 11 16,-3 2-109-16,1 2-146 0,-2 1-57 0,-3 1-29 0,-1 2 8 0,-1 2 14 15,-3 2 4-15,0 4 4 0,-3-1 4 0,2 2 5 0,-2 2-5 0,-1-2-10 16,1 4 1-16,2-2-2 0,0 2-11 0,1 1-13 0,0-2-9 16,2 3-7-16,1-3-8 0,1 2-6 0,0 0-14 0,1-2-14 15,2 1-5-15,1 0-2 0,1-3-8 0,1 0-11 0,0-1 0 0,2-1 1 16,2-2-5-16,0 0-10 0,2-1 5 0,2-2 6 0,0 0-1 0,2-1-10 16,2-1 2-16,0-1 2 0,2 1-14 0,3-1-18 0,1 0-15 15,3-2-17-15,-1 0-28 0,4 0-33 0,0-1-46 0,2 0-53 16,2-1-75-16,-1 0-83 0,3 0-73 0,0-2-75 0,0 1-21 0,1-2-7 15,1 0 10-15,-1-1 15 0,2 0 15 0,-1-1 19 0,1 0 28 0,1 0 29 16,-1 0 49-16,1-1 196 0</inkml:trace>
  <inkml:trace contextRef="#ctx0" brushRef="#br0" timeOffset="87971.0455">17671 11003 108 0,'2'-3'331'16,"0"-1"16"-16,0 1 10 0,0 0 7 0,-1-2 1 0,0 2 20 0,1 0 22 16,-2 3 8-16,0 0 5 0,0 0-21 0,0 0-28 0,0 0-95 0,0 0-117 15,0 0-27-15,0 0-2 0,0 0-4 0,-3 3-3 0,0-1 6 16,2 2 12-16,-2-1-9 0,1 3-15 0,-2 0-4 0,0 3-2 16,0-1-8-16,0 2-8 0,0 1 1 0,0-1 3 0,-2 2-9 0,2 0-15 15,-1 2-14-15,0-1-13 0,-1 1-31 0,2 1-37 0,-1 0-35 0,1 1-37 16,-1-1-52-16,-1 2-57 0,1-1-73 0,0-1-77 0,-1 2-75 0,1-2-77 15,0 0-22-15,-1-3-10 0,1 0 1 0,1-2 6 0,0-2 18 0,0-1 24 16,3-1 25-16,1-6 28 0,0 0 47 0,1 5 208 16</inkml:trace>
  <inkml:trace contextRef="#ctx0" brushRef="#br0" timeOffset="88223.1295">18024 10997 0 0,'4'-1'304'0,"-1"-1"74"0,-1-1 11 0,0 2-4 0,-2 1-7 16,0 0 6-16,0 0 9 0,0 0-1 0,2 3-7 0,0 0 11 0,-2 0 18 15,0 0-117-15,-2 3-153 0,1 0-57 0,-2 1-28 0,1 2-23 16,-1 0-21-16,-1 2 4 0,-1 1 16 0,-1 0-29 0,1 1-36 15,-2 2-32-15,1-1-31 0,-2 4-55 0,0-2-65 0,0 2-77 0,0 0-76 16,0 2-33-16,0-2-16 0,0 1 2 0,0-1 10 0,0 0-2 0,0-1-6 16,0 1 19-16,1-5 29 0,0 1 35 0,1-2 163 0</inkml:trace>
  <inkml:trace contextRef="#ctx0" brushRef="#br0" timeOffset="89172.0734">18271 11636 0 0,'0'0'10'0,"0"0"176"0,0 0 5 0,0 0 23 15,0 0 31-15,0 0 4 0,0 0-3 0,2 2 18 0,-2-2 28 16,0 0-20-16,3 0-35 0,-3 0-29 0,3-2-25 0,-3 2-7 0,2-1 2 15,0 0 1-15,-2 1-1 0,2-1-8 0,1 1-16 0,0-1-7 0,-1 1-7 16,2 0-1-16,-1 0 4 0,1 0-4 0,1 1-7 0,2-1 5 0,0 1 5 16,1-1-7-16,0 1-10 0,2 0 1 0,1-1 7 0,1 2-7 15,3-1-10-15,-1-1 5 0,4 0 8 0,-1 0-10 0,3-1-17 0,1-1-2 16,2 1-1-16,1 0-9 0,1-1-9 0,3-2-7 0,0 2-10 16,3-2-5-16,0 0-4 0,1 0-10 0,1 0-12 0,0-1-6 0,1 2-4 15,-1-2-7-15,-1 0-7 0,0 1 0 0,-1 0 2 0,-3 0-5 0,0 0-8 16,-3 1 4-16,-1-1 5 0,-1 1-5 0,-3 0-5 0,-3 1 1 15,-1-1 8-15,-1 1-3 0,-3 0-7 0,-2-1 2 0,-2 2 7 16,-2 0-4-16,-2 0-4 0,-2 1 2 0,-2 0 2 0,0 0-4 0,0 0-9 16,-4-2 0-16,-1 2-3 0,-2-1-4 0,-1 1-11 0,-1 0-3 0,-2 1-5 15,-1 1-7-15,0 0-12 0,-1 0-16 0,0 1-20 0,-1-1-20 16,1 2-16-16,1-1-31 0,3 1-34 0,-1 0-35 0,4-1-37 16,0 1-31-16,2-1-31 0,2 1-68 0,2-4-81 0,0 0-18 0,4 2 0 15,0 1 16-15,2-2 19 0,2-1 19 0,2-1 18 0,0-2 34 0,2 1 38 16,0-2 41-16,3 1 178 0</inkml:trace>
  <inkml:trace contextRef="#ctx0" brushRef="#br0" timeOffset="89686.696">19733 10964 148 0,'2'-1'290'0,"-1"-1"5"15,0 1 2-15,-1 1 8 0,0 0 4 0,0 0 9 0,0 0 9 16,0 0 7-16,0 0 7 0,0 0-46 0,0 0-61 0,0 0-54 0,0 0-57 16,-2 0-10-16,0 3 1 0,0 0-2 0,-1 0-5 0,-1 1 4 0,1 2 4 15,-1 2-10-15,0-1-18 0,-1 1-1 0,1-1 1 0,-1 2-17 16,1-1-20-16,-2 2-1 0,2-2 7 0,-1 2-22 0,0-1-28 16,-1 2-12-16,1-2-4 0,0 1-35 0,-1 1-42 0,0 1-23 0,0-3-16 15,0 1-31-15,-1 1-35 0,0-1-60 0,1 1-66 0,-1-2-50 0,3 1-46 16,0-2-1-16,0-1 8 0,3 1 7 0,-1-4 4 0,4 1 27 15,-2-5 30-15,5 3 25 0,0-2 28 0</inkml:trace>
  <inkml:trace contextRef="#ctx0" brushRef="#br0" timeOffset="89883.4461">19983 10996 0 0,'0'0'241'0,"0"-3"101"0,0 3-3 0,-2-3 5 0,1 3 5 15,1 0-4-15,0 0-6 0,-3 0 5 0,1 1 2 0,0 2-1 0,0 0-6 16,0 2-105-16,0-1-132 0,-1 2-63 0,0 0-37 16,1 2-19-16,-1-2-10 0,-1 4-24 0,1-1-28 0,-1 2-44 0,0 1-48 15,2 0-62-15,-2 0-62 0,0 0-25 0,1 1-11 0,0-1-8 0,2 0-8 16,-2 0 4-16,2-1 5 0,0 1 13 0,-1-2 11 0,2-1 22 0,0 0 187 16</inkml:trace>
  <inkml:trace contextRef="#ctx0" brushRef="#br0" timeOffset="92222.107">20587 11308 1 0,'2'-8'405'0,"0"-1"27"0,-1 2 21 16,0-2 9-16,1 0 5 0,-1-3 13 0,0 4 15 0,-1-1 10 0,2 2 10 16,-1 1 7-16,0 0 6 0,1 0-116 0,-1 0-152 0,0 1-77 15,2 1-54-15,-2-1-30 0,2 1-23 0,0-1-14 0,-1 2-16 16,1 0-26-16,0 2-29 0,-1-1-26 0,2 1-23 0,0-1-46 0,0 1-47 15,2 1-50-15,-2 0-47 0,0 1-46 0,0 2-51 0,-2 0-72 0,1 2-79 16,-2 1-17-16,-1 1 3 0,-1 4 10 0,-3-1 16 0,-3 2 13 0,-1 0 15 16,-2 2 37-16,-4 1 44 0,0 0 42 0,-4 1 200 0</inkml:trace>
  <inkml:trace contextRef="#ctx0" brushRef="#br0" timeOffset="92526.3763">20516 11714 0 0,'3'0'91'0,"-3"0"284"0,0 0 0 16,4 0 9-16,-2 0 12 0,-2 0 8 0,3 0 8 0,0 2 20 15,-1-1 27-15,1 0 8 0,-2 0 4 0,2 2-60 0,-2-1-83 0,1-1-91 16,-1 2-100-16,2-1-20 0,-2 0 6 0,0 1-8 0,2 0-16 16,-2 1-6-16,1 0-6 0,-1 0-21 0,-1 2-28 0,0 0-11 0,-1 0-8 15,-3 2-35-15,-2 0-46 0,0 2-46 0,-5-1-46 0,-1 3-61 0,-4 1-64 16,-3 3-85-16,-3 1-92 0,-1 1-29 0,-4 1-11 0,1 1-2 16,-4 1 3-16,0 0 1 0,-2 0 4 0,-2-2 26 0,0 1 37 0,-1 0 41 15,-1-2 112-15</inkml:trace>
  <inkml:trace contextRef="#ctx0" brushRef="#br0" timeOffset="95044.1333">11596 12918 45 0,'-1'-1'139'0,"-1"-2"7"0,1 2 5 16,0 0-5-16,-2 0-10 0,2 0 14 0,-2-1 20 0,2 1-16 0,1 1-28 15,-3-1-1-15,3 1 4 0,0 0-6 0,-1-1-8 0,-1 0 8 16,2 1 12-16,0 0-3 0,-1-3-7 0,0 2 11 0,1 1 14 16,-3-2-1-16,2 0-7 0,1 2-1 0,-2-1 2 0,2 1-19 0,-1-1-22 15,0 0 5-15,1 1 11 0,-2-1-7 0,2 1-10 16,-1-2 2-16,-2 1 8 0,3 1-13 0,-2-1-22 0,-1 1-2 0,3 0 2 15,-4 0-10-15,0 0-18 0,0 1 0 0,0 0 3 0,0 1-3 16,-1-1-3-16,-2 1 0 0,2 2 3 0,-2-1 0 0,-1 1-3 16,0 1 3-16,0 1 6 0,-1 0 2 0,-1 2 2 0,0 1 5 15,-1 0 5-15,-1 3 5 0,0 0 4 0,-1 1 1 0,-1 2 0 16,1 0 4-16,0 2 5 0,-2 2 0 0,0 1-6 0,-1 0 6 16,2 2 11-16,-2 0-4 0,0 2-4 0,1 2 3 0,-1 0 6 15,3 0-7-15,-1 3-13 0,1 0 1 0,2 1 4 0,2 2-14 0,1 0-13 16,1 1-1-16,3 0 2 0,2-3-8 0,0 1-14 15,4-1-3-15,0-1-2 0,4-2-7 0,-1 0-10 0,3-5 2 0,3 1 7 16,1-2-4-16,1-3-8 0,2-2 1 0,1-1 7 0,1 0-2 16,2-3-7-16,-1-1 2 0,2-2 5 0,-1-3-5 0,1 0-6 15,-1-2-11-15,1-2-10 0,-2-1-27 0,0-1-34 0,-1 0-34 0,-1-1-35 16,0-2-49-16,-3 0-53 0,2-2-61 0,-3 1-61 16,0-2-73-16,-1 0-77 0,-2-2-33 0,-1 1-21 0,-1-1 3 0,-2-2 12 15,-1 1 24-15,-1 0 25 0,-3-3 37 0,-2 0 37 16,0 1 46-16,-1-1 49 0</inkml:trace>
  <inkml:trace contextRef="#ctx0" brushRef="#br0" timeOffset="95441.7569">11713 12557 0 0,'0'-6'262'0,"-1"0"76"0,1 0 2 0,0 0 4 0,-1 0 2 16,-1 0-1-16,1 1-1 0,1 1-5 0,-1 2-5 0,1 2-16 0,0-2-18 15,0 2-133-15,0 0-167 0,0 0-59 0,0 0-25 0,0 0-49 0,0 2-55 16,0-2-62-16,1 5-65 0,2 0-21 0,1-1-5 0,0 2 2 0,0 0 6 15,1 2 15-15,-1-1 18 0,0 1 20 0,0 1 20 0</inkml:trace>
  <inkml:trace contextRef="#ctx0" brushRef="#br0" timeOffset="95946.1122">12221 13309 0 0,'2'-2'378'0,"-1"-1"39"16,2 1 7-16,-1-2 2 0,1 1 0 0,0-1 2 0,-1 1 2 15,2 0 2-15,2 0 3 0,0 0 0 0,2 0 2 0,3 0-118 16,0 0-149-16,1-1-77 0,1 0-56 0,2 1-23 0,-1 0-17 16,1 0-17-16,1 0-16 0,-1 1-30 0,1 0-36 0,-2 0-27 0,1 0-22 15,-2 1-46-15,1 0-49 0,-1 1-49 0,-1 0-49 16,0 0-40-16,-3 0-37 0,1 1-4 0,-4 1 4 0,1 1 14 0,-3 0 19 15,-3 2 26-15,-1 0 34 0,-1 1 23 0,-3 1 34 0</inkml:trace>
  <inkml:trace contextRef="#ctx0" brushRef="#br0" timeOffset="96129.0497">12300 13573 259 0,'-1'3'371'0,"-1"0"5"0,2-3 8 0,3 1-3 0,-3-1-6 16,4 0 5-16,0-1 5 0,0-1-4 0,1 1-6 15,2 1-28-15,0-2-40 0,1 1-124 0,1-2-150 0,2 1-51 0,1-1-21 16,0 0-28-16,2-1-32 0,1-1-45 0,2 1-47 0,-1-1-49 0,3-1-52 16,-2 0-37-16,2 0-31 0,-2-1-15 0,2 1-10 0,-2-2 7 0,1 1 12 15,-2 1 16-15,1-2 19 0,-1 1 22 0,1-1 45 0</inkml:trace>
  <inkml:trace contextRef="#ctx0" brushRef="#br0" timeOffset="96417.2052">13249 13106 0 0,'0'-2'7'15,"-1"-2"454"-15,-2 1 16 0,2-1 6 0,0 1 4 0,-1-1-4 0,1 0-4 16,1 1-1-16,-1 2 5 0,1 1-1 0,0 0-4 0,0 0-34 0,0 0-43 15,0 3-151-15,-2 1-178 0,2 1-52 0,0 1-14 0,0 0-8 16,0 2-7-16,0 0 5 0,0 1 10 0,0 0-3 0,0 2-8 16,0 0 5-16,0 0 9 0,0 0-6 0,0 1-9 0,0-2 5 0,-1 2 8 15,0-1-14-15,-1 1-22 0,1 0-11 0,0 1-8 0,-1-1-29 0,1 0-35 16,0 0-26-16,-2 0-27 0,2 0-29 0,-2 2-26 0,2-2-43 0,-2-2-47 16,2 1-50-16,-1-2-47 0,1 0-20 0,1-2-16 15,0-1 7-15,0-6 7 0,0 0 25 0,0 0 32 0,0 0 29 0,0 0 29 16,0 0 25-16,5-3 124 0</inkml:trace>
  <inkml:trace contextRef="#ctx0" brushRef="#br0" timeOffset="96614.9972">13407 12790 310 0,'-2'-6'431'0,"1"0"8"16,0-2 8-16,1 2-12 0,1-1-22 0,-1 2-5 0,1 1-2 15,1 1-14-15,0 1-22 0,1 1-37 0,0 1-42 0,1 0-157 0,0 1-191 16,0 0-78-16,1 1-45 0,2 1-32 0,-1-1-29 0,1 2-34 0,1 1-32 16,0-1-41-16,0 2-41 0,0 0 4 0,0 2 14 0,0-1 14 15,-1 1 14-15,-1 2 14 0,-2-1 16 0,0 1 29 0,-1 1 34 0</inkml:trace>
  <inkml:trace contextRef="#ctx0" brushRef="#br0" timeOffset="96891.7708">13787 13231 159 0,'-7'1'511'0,"0"-1"28"0,1-1 10 15,0 0 9-15,2-1 9 0,2-2 3 0,-1 2 4 16,3-2 7-16,0 4 4 0,1-2 0 0,1-2-3 0,0 2-143 0,2-1-185 15,2 1-104-15,0-1-81 0,4 0-24 0,0-1-11 0,2 2-14 16,3-2-19-16,1 2-17 0,1-2-20 0,1 2-29 0,-1-1-32 16,2 1-32-16,-2 1-30 0,2-2-42 0,-2 2-45 0,0 0-54 15,1 0-60-15,-1 1-57 0,-1-1-57 0,0 1-42 0,0-2-35 16,-1 1 2-16,-2 1 12 0,-1 0 24 0,0 0 24 0,-1 0 33 16,-2 0 35-16,-1 0 38 0,-1 1 44 0</inkml:trace>
  <inkml:trace contextRef="#ctx0" brushRef="#br0" timeOffset="97131.0839">14160 12935 0 0,'0'-3'249'0,"0"1"204"0,-1 0 18 0,-1-1-2 0,2 0-7 15,-1 0 3-15,0 2 6 0,1 1-3 0,0 0-6 0,0 0 6 16,-2 0 11-16,0 2-89 0,-1 2-113 0,-1 1-107 0,0 0-106 15,0 2-40-15,-1 1-18 0,-1 3 3 0,0 1 12 0,-1 1-9 0,0 2-13 16,-1 1-7-16,2 1 1 0,-2 2-28 0,1 1-34 0,-1-1-18 0,1 1-13 16,1 1-32-16,-1-1-35 0,0-1-44 0,2 0-46 0,1-1-43 0,1 0-43 15,1-1-47-15,0-1-53 0,2-2-11 0,2-1 1 0,-1-2 21 16,0 0 24-16,2-3 19 0,1 0 19 0,1-4 26 0,1 1 31 16</inkml:trace>
  <inkml:trace contextRef="#ctx0" brushRef="#br0" timeOffset="97530.6069">14443 13156 69 0,'0'0'411'0,"0"0"3"0,0 0-3 0,0 0 4 0,1-2 8 16,-1 2-4-16,0 0-7 0,0 0 5 0,0 0 8 0,0 0-4 16,1-2-5-16,-1 2-131 0,0 0-168 0,0 0-71 0,2-1-44 15,-2 1-2-15,0 0 9 0,1-1-9 0,2-1-15 0,-1 1 6 0,2 0 15 16,0 0-12-16,2-2-18 0,0 1 4 0,1 0 14 0,1-2-13 0,1-1-22 15,2-1 5-15,0 0 9 0,-1-1-10 0,1-1-19 0,1-1 2 16,0 0 8-16,0-2-10 0,0-1-11 0,0 0 5 0,1-3 14 16,1 1-3-16,0-3-9 0,1-1 11 0,1-1 14 0,0-1 2 0,0-3-4 15,1 0 14-15,1-2 20 0,-1 0 9 0,0-2 6 0,-1 1 26 0,2 1 34 16,-2-1 7-16,-2 2 2 0,0 3 18 0,-1 2 24 0,-2 2 6 0,-2 4 2 16,-1 1 13-16,-1 2 13 0,-3 3-5 0,0 2-11 0,-2 0-6 15,1 3-5-15,-3 2-14 0,0 0-22 0,0 0 1 0,0 2 1 16,0 3-6-16,0 1-11 0,-1 2-4 0,-1 2-6 0,0 3-3 0,-2 3-4 15,0 1-4-15,0 2 1 0,-2 2 2 0,0 2 2 0,-1 1-4 0,0 1-11 16,-1 1-6-16,0 1-5 0,0 1-17 0,0 1-19 0,0 1-17 16,0-2-19-16,0 2-26 0,0 0-29 0,0 0-36 0,2-2-39 0,-1 0-39 15,2-2-36-15,1-1-30 0,0-2-24 0,2-1-60 0,1-2-71 16,1-2-53-16,3-2-47 0,1-3-5 0,1-1 13 0,2-4 17 0,1 1 23 16,1-3 38-16,2-3 44 0,-1 1 35 0,4-2 32 0</inkml:trace>
  <inkml:trace contextRef="#ctx0" brushRef="#br0" timeOffset="98008.2936">15879 12930 141 0,'1'-7'465'0,"-1"-2"24"0,1 2 13 0,-1-1 8 0,2-1 5 16,-2 2 5-16,1 1 5 0,-1 0 9 0,1 3 9 0,-1-1 2 0,2 0-1 15,-2 2-143-15,0 2-185 0,0-2-87 0,0 2-56 0,1-3-35 0,-1 3-35 16,0 0-20-16,0 0-13 0,0 0-25 0,0 0-28 16,3 0-34-16,-2 1-37 0,2 2-47 0,-2-1-50 0,2 2-74 0,-2 1-85 15,2 1-56-15,-1 0-50 0,0 1-2 0,-2 0 16 0,0 1 7 0,-2 2 10 16,0 1 22-16,-2 0 20 0,-2 1 26 0,-2 0 29 0,-1 2 44 0,0 0 331 16</inkml:trace>
  <inkml:trace contextRef="#ctx0" brushRef="#br0" timeOffset="98198.387">15839 13358 76 0,'5'2'432'0,"-2"-2"21"0,-1 0 11 0,-2 0-2 0,3 0-6 16,-3 0 3-16,0 0 4 0,0 0-4 0,0 0-6 0,0 0 3 0,0 0 8 16,0 0-139-16,-1 3-182 0,-1 0-88 0,-2 0-56 0,0 0-59 0,-2 3-60 15,-2 1-66-15,-3 4-69 0,-2-1-84 0,-2 4-89 0,-1-1-20 16,-3 4-2-16,-1-1-5 0,-2 2-8 0,-1 2 4 0,-2-2 9 15,-1 1 7-15,-2 1 13 0,0-1 38 0,-2 1 151 0</inkml:trace>
  <inkml:trace contextRef="#ctx0" brushRef="#br0" timeOffset="99382.4162">9812 14371 0 0,'-3'-8'87'0,"1"1"160"0,-1 1-4 0,0-2 8 0,2-1 7 16,1 2 0-16,0-2-5 0,1 0 13 0,2 1 16 0,0-1-17 16,-1 2-26-16,2-1-46 0,2-1-49 0,-1 2-30 0,0-1-27 15,2-1 14-15,0 2 22 0,1-2 3 0,0 0-3 0,1 3 10 16,0-3 16-16,1 1-5 0,0 1-11 0,1-1 1 0,0 1-1 16,-1-1-16-16,1 2-22 0,0 2-4 0,-2 1 1 0,0-2-16 0,-1 4-20 15,2-1-8-15,-2 2-8 0,-2 2-7 0,1-2-13 0,0 4-7 16,-2 1-1-16,0 1-3 0,-1 3 2 0,-1 0 5 0,-2 3 7 15,-1 3 4-15,-2 1 4 0,-2 4 7 0,-2 2 5 0,-2 4 5 0,-1 2 6 16,-2 4 0-16,-2 4 0 0,0 0-1 0,-2 4-1 16,2 1-4-16,-1 1-4 0,2 1-4 0,2-1-1 0,2 0-7 0,4-3-10 15,1 0 1-15,4-3-1 0,3-4-5 0,3-1-11 16,2-2 3-16,5-4 6 0,0-2-3 0,5-2-6 0,0-3 3 0,2-3 1 16,2-3-11-16,1-5-16 0,1-1-8 0,-1-3-7 0,1-3-14 15,-2-3-16-15,0 0-8 0,-1-3-8 0,-2-1-6 0,-2-2-6 16,-1 0-6-16,-4-2-6 0,-1 1-2 0,-2-2 2 0,-2 0 2 15,-3 1 5-15,-2-1 11 0,-3 2 18 0,-2 1 14 0,0-2 14 16,-2 2 25-16,-3 0 29 0,0 2 22 0,-1-1 17 0,0 2 19 0,-1 2 17 16,1 1 8-16,0 0 3 0,1 3 6 0,1 0 8 15,0 0-1-15,1 1 1 0,1 2-2 0,1 2-2 0,2-1-10 0,0 4-13 16,1 1-17-16,1 3-17 0,0 0-7 0,2 1-3 0,1 4-4 16,0-2-1-16,1 3 5 0,2 0 9 0,-2 1-3 0,2 1-3 15,-2 1 2-15,2 0 5 0,-2 3-5 0,-1-2-10 0,-1 2 4 16,-2 2 5-16,-1-1-4 0,-1 2-10 0,-2-1-1 0,-1 2 1 15,-1 1-7-15,-2-1-10 0,1 1 0 0,-4-2 3 0,1 0-12 0,-2-1-15 16,1-2-16-16,-2 0-19 0,-2-1-38 0,1-3-44 16,0-1-54-16,1-1-60 0,-2-2-60 0,4-3-66 0,-1-2-77 0,3-1-83 15,1-4-28-15,2-2-10 0,1-2 5 0,4-2 7 0,-4-4 18 16,1-2 21-16,1-4 31 0,0 0 41 0,2-5 57 0,0 0 179 16</inkml:trace>
  <inkml:trace contextRef="#ctx0" brushRef="#br0" timeOffset="102419.0642">8469 7801 69 0,'3'-14'139'0,"0"1"2"16,-2-2 5-16,0 2 1 0,1 0 4 0,-1 0 2 0,-1 2 5 16,-1-1-43-16,-1 2-55 0,1 1-13 0,-2 0-2 0,1 2 4 15,-1 0 8-15,-1 0 18 0,1 1 23 0,-1 1 4 0,-1 0-3 16,0 0 9-16,-1 0 9 0,0 1 0 0,-1 1-2 0,-1 0 4 0,0 1 4 15,-1-1-8-15,-1 2-13 0,-2 1-4 0,0 0-1 0,-2 1-23 16,-1 1-32-16,-1 1-2 0,-1 1 10 0,-2 2-17 0,-1 2-24 16,-1 0 3-16,-2 3 7 0,0 2-13 0,-2 0-18 0,0 4 11 15,-1 0 17-15,0 2-7 0,0 1-18 0,0 2 9 0,-1 1 18 16,0 1-10-16,2 0-20 0,0 2 18 0,-1 1 28 0,4 1 1 16,-1 2-8-16,3 3 19 0,1 0 29 0,2 3-6 0,2 2-13 15,2 1 10-15,1 2 15 0,3 3-3 0,-1 3-11 0,2 2 10 0,0 3 16 16,0 2-14-16,0 2-22 0,0 4-1 0,0 2 5 15,-1 2-16-15,1 2-24 0,-1 2 2 0,1 1 5 0,1 3-8 0,0 0-11 16,2-1 3-16,2 0 6 0,3-2-6 0,3-3-14 0,2-3 11 16,5-3 14-16,2-3-4 0,2-3-8 0,4-1 7 0,2-5 12 15,2-2 0-15,1 1-3 0,1-4 6 0,1 2 7 0,-1-1-1 0,-1-2-7 16,0 0 4-16,-2 0 6 0,-2-3-6 0,-1 0-9 16,-2 1 0-16,-2-2 1 0,-2-2-5 0,-3 0-7 0,-1 0 1 0,-4 0-2 15,-1 0-3-15,-3 0-3 0,-4-2 0 0,-2 2 0 16,-3-1-2-16,-2-1 1 0,-3 1-1 0,-2-1 2 0,-4-2-1 0,0-1-2 15,-3-2 0-15,0 1 1 0,-2-6-1 0,0 1-4 0,-1-2-1 16,0-4 4-16,-1-2-2 0,0-1 0 0,-1-2 1 0,-1-4 1 16,0-1-2-16,-2-1 0 0,-1-2 1 0,-1-3 2 0,-2 1 0 0,2-2-1 15,-1-2-1-15,1-2 2 0,1-1-1 0,3 0-4 16,-1-1 4-16,5-2-1 0,1 0-1 0,3-3-1 0,1 0-1 0,4 0-1 16,0-2-1-16,4-1-1 0,1 2-1 0,3-2 2 0,3 0-1 15,2 0-2-15,4 1-1 0,3 1-1 0,3-1 0 0,2 1 0 16,3-1 2-16,3 1 1 0,2 1-2 0,2-3 1 0,2 3-1 0,2 0-1 15,0 3 0-15,1 0 0 0,0 0-1 0,0 3 1 16,0 1 0-16,-2 4-5 0,0 1 2 0,-2 1 0 0,0 4 0 0,-3 2-1 16,-1 4-1-16,-3 2 4 0,-1 4-1 0,-2 4-2 15,-4 4 2-15,-2 4 5 0,-2 2 2 0,-2 4 1 0,-4 2 7 0,-2 5 10 16,0 3 2-16,-4 3 2 0,0 5 6 0,-2-1 9 16,-2 7 5-16,0 1 2 0,-1 1 5 0,0 2 3 0,-1 0 0 0,0 0 0 15,2 0 0-15,-1-1-1 0,2 0-2 0,1-3-3 0,1 1-8 16,0-3-2-16,3-1-5 0,0-2-3 0,2 1-8 0,-1-3-8 15,2 1-1-15,-1-2 2 0,1 2-3 0,1-2-4 0,0 1-1 0,0-1 5 16,0 2-3-16,0 1-6 0,1-1 3 0,-1 2 6 16,2-1-3-16,-1 2-7 0,0-1 5 0,-1-1 7 0,2 1-5 0,-1-3-9 15,0-2 3-15,1 0 4 0,-1-3-1 0,0-1-1 0,2-1 1 16,-2 0 6-16,2-2-3 0,-2-1-8 0,2-1 4 0,0-2 7 16,1-2-3-16,0-2-8 0,0 1 7 0,1-3 7 0,0 0-3 0,2-2-8 15,0 1 2-15,1-1 6 0,0-1-6 0,0 0-7 16,1-1 4-16,2-2 6 0,-1 0-3 0,1-2-8 0,0-1 7 0,1 0 5 15,0 0-2-15,0 0-7 0,0-1 4 0,1-1 7 16,-1 2-2-16,1-1-5 0,-1-2 4 0,0 0 6 0,0 1-2 0,0-2-5 16,0 1 4-16,0-2 6 0,-1 1-5 0,1-2-7 0,-1 0 6 15,1 0 6-15,0 0-3 0,0 0-4 0,0 0 4 0,0 0 6 16,0 0-2-16,0 0-5 0,1 0 4 0,-1 0 7 0,1 0-2 16,-1 0-10-16,2 0 7 0,-1 0 5 0,0 1-2 0,-1-1-8 15,2 2 4-15,-2-1 7 0,1 1-5 0,-1-1-9 0,0 1 4 0,0 1 8 16,-1-2-3-16,-1 2-6 0,1-1 8 0,0 1 8 15,-2 0-2-15,0 0-7 0,-1-2 4 0,2 2 10 0,-2-1-6 0,0-1-8 16,1-1 4-16,0 2 7 0,1-4-8 0,0 1-10 0,1 1 5 16,1-3 2-16,1 3-7 0,1 0-12 0,-1-2 0 0,2 1 5 15,-1-1-7-15,2 1-10 0,0-1 3 0,0-1 8 0,2 0-8 0,-1 1-8 16,0-1 5-16,1 0 5 0,-1 0-8 0,0 1-11 16,-1-1 5-16,2 1 11 0,-2-1-4 0,1 2-7 0,-1-2 3 0,-1-2 6 15,1 2-4-15,-2-1-10 0,2-1 5 0,-1-1 8 0,0 0-4 16,1-2-5-16,-2-1 5 0,2-1 16 0,-1-2 2 0,1 0-4 15,1-2 5-15,-1-1 8 0,0 0-1 0,2-1 0 0,-2 0 3 16,1-1 6-16,-1 1-1 0,1 0-5 0,-1 1 4 0,0 0 8 16,0 0-12-16,0 1-15 0,0 2-24 0,0-1-21 0,-1 0-30 0,0 2-31 15,-2 0-35-15,-1-1-39 0,0 1-39 0,0-1-42 0,-1 1-47 16,-1-2-43-16,0 1-70 0,-1-2-77 0,-1-1-17 0,-1-1 7 16,-3-5 16-16,0 0 19 0,0 0 28 0,-7-1 31 0,-1-2 33 15,-3-2 37-15,1-2 41 0,-4-2 248 0</inkml:trace>
  <inkml:trace contextRef="#ctx0" brushRef="#br1" timeOffset="119174.1107">8156 5918 0 0,'0'0'75'0,"0"0"46"0,0 0 2 0,0 0-1 0,0 0-2 16,0 0 1-16,0 0 2 0,-3 2-39 0,3-2-45 0,0 0-19 0,0 0-11 15,0 0-3-15,0 0 3 0,-2-2 3 0,2 2 7 0,-2-1 5 16,2 1 5-16,0 0 4 0,-2 0 4 0,2 0 4 0,0 0-1 16,0 0 1-16,0 0-2 0,0 0 0 0,0 0-2 0,0-3 2 0,0 3 0 15,0 0-1-15,0-2-4 0,0 2 4 0,2-1 5 16,1 1 8-16,1-2 9 0,1 2 12 0,1 0 14 0,2-1 1 0,0 1-3 16,1 0 7-16,2-2 11 0,2 1-4 0,0-1-10 15,3 1 4-15,2-1 5 0,0-1-10 0,4 2-16 0,0-2-7 0,2 0-5 16,3-2-19-16,1 1-23 0,3 1 5 0,-1-3 16 0,4 1-13 15,-1 1-19-15,2-1 6 0,1 1 15 0,0-1-10 0,0 2-20 16,0-1 9-16,-2 1 18 0,1 0-9 0,0 0-21 0,-2 0 12 16,-1 0 15-16,0 0-11 0,-1 0-19 0,-2 0 9 0,0-2 18 15,1 4-9-15,-2-4-18 0,-2 4 11 0,2-4 16 0,-2 4-15 0,0-2-24 16,0 0-5-16,-2 0 4 0,0 0-26 0,-2 1-33 16,0-1-21-16,-2 2-15 0,0-1-39 0,-3-1-45 0,0 2-32 0,-2-1-29 15,-2 1-14-15,-2-1-12 0,-3 1 9 0,-8 1 10 0,0 0 11 16,0 0 8-16,0 0 20 0,0 0 157 0</inkml:trace>
  <inkml:trace contextRef="#ctx0" brushRef="#br1" timeOffset="120203.4742">11260 5584 0 0,'-5'-2'93'0,"1"1"48"0,-2-1 3 0,2 1 4 0,0-1 4 15,2 1 2-15,-1 0 8 0,0 0-25 0,3 1-32 0,-2-1-26 0,2 1-22 16,0 0-9-16,0 0-3 0,0 0 2 0,0 0 1 16,0 0 3-16,0 0 7 0,0 0 7 0,0 0 2 0,0 0-7 15,2-2-12-15,2 1 0 0,0 1 0 0,3 0-3 0,2 0-6 16,2 0 3-16,4 1 6 0,2-1-3 0,4 2-9 0,2-1-4 0,4 0-2 15,2-1-12-15,2 1-14 0,3-1 7 0,2 0 13 16,2 1-2-16,2-1-7 0,1 0 6 0,2 0 8 0,2 0-10 0,2 0-14 16,2-1 5-16,4 1 14 0,2-1-7 0,2 0-16 0,2 0 11 15,4-2 15-15,-1 2-7 0,4-1-14 0,-2-1 3 0,2 0 10 16,0 0-5-16,0 0-11 0,2-2 9 0,-1 1 18 0,2-1-14 0,1 1-17 16,0-1 7-16,0 0 13 0,0 1-8 0,1 0-17 15,-2 0 10-15,1 0 19 0,-4 1-10 0,1-1-16 0,-3 1 5 0,0-1 14 16,0 0-11-16,-3 2-17 0,1 0 7 0,-1-1 20 15,-2 1-9-15,-2 1-16 0,-1-1 8 0,-3 2 19 0,-2-1-11 0,-3 1-18 16,-1 0 6-16,-3 0 15 0,-3 0-8 0,-2 0-13 0,-3 1 9 16,-2-1 15-16,0 0-6 0,-5 0-15 0,-1 0 8 0,-1 0 13 15,-5 0-6-15,1 0-15 0,-3 0 7 0,-3-1 13 0,1 1-8 0,-4-1-15 16,0 1 9-16,-2-1 15 0,-2 1-11 0,0-1-13 16,-2 1 6-16,-2 0 15 0,0 0-9 0,-1-2-15 0,-1 2 9 0,-1 0 15 15,-3 0-10-15,0 0-19 0,0 0 1 0,0 0 2 16,0 0-23-16,0 0-34 0,0 0-31 0,0 0-34 0,0 0-47 0,-6-1-53 15,1-1-8-15,-2 1 7 0,-1-1-9 0,-2 0-9 0,-2 0 4 16,-3-1 14-16,0 1 3 0,-2-1 5 0</inkml:trace>
  <inkml:trace contextRef="#ctx0" brushRef="#br1" timeOffset="121421.0303">8444 6223 0 0,'0'0'111'15,"0"0"42"-15,0-3 3 0,0 3 3 0,0 0 3 0,0 0 0 0,0 0 0 16,0 0-24-16,0-2-33 0,0 2-32 0,0 0-31 16,0 0-12-16,0 0-9 0,0 0-4 0,0 0-5 0,0 0-2 0,0 0-2 15,0 0-2-15,0 0-5 0,0 2 5 0,0 2 6 0,1-1 2 16,-1 2 2-16,2 1 7 0,-2-2 5 0,1 2 11 0,-1 2 12 15,0-1 5-15,0 4-1 0,1-1 7 0,-1 2 2 0,0 0-2 16,0 2-1-16,0-1-2 0,-1 4-1 0,1-1-5 0,-1 1-5 16,-1 2-3-16,1 1 0 0,0 1-14 0,-2 0-17 0,0 1-8 0,1 2-5 15,-2-1-14-15,0 1-17 0,0-2-8 0,-2 1-7 16,1 1-15-16,1-5-19 0,-1 2-11 0,1-3-6 0,0-1-15 0,0-2-17 16,1-3-25-16,2-2-25 0,-1-2-19 0,1-2-14 0,1-6 2 15,0 0 13-15,0 0 5 0,3-6 11 0,1 0 15 0,0-3 98 16</inkml:trace>
  <inkml:trace contextRef="#ctx0" brushRef="#br1" timeOffset="122172.1847">8425 6245 115 0,'-5'-1'147'0,"0"-2"8"0,-1 0 10 0,1 0-12 15,2 0-17-15,-1 0 17 0,2 0 27 0,0 0-18 0,1 0-30 16,0 1-10-16,1-2-4 0,0 2-5 0,1-1-10 0,0 2 1 0,1-4 1 15,-1 4-11-15,0-2-11 0,2 0-5 0,1 0 0 16,0 0-12-16,0-2-12 0,1 2-11 0,1-1-7 0,0 1-16 0,1 0-16 16,0-2 2-16,-1 2 12 0,2-1-9 0,-1 1-12 0,0 0 3 15,-1 1 8-15,1-1-7 0,-2 2-10 0,2 1 8 0,-2-2 13 16,2 1-6-16,-2 1-15 0,2 0 6 0,-2 0 12 0,2 0-11 16,0 0-13-16,1 1 8 0,-2 1 13 0,2-2-8 0,2 1-11 15,-2 1 7-15,1-1 15 0,0 1-8 0,1-2-13 0,-1 3 6 0,0 0 14 16,-1 0-10-16,2 0-11 0,-2 1 7 0,-2 1 12 15,1-1-8-15,0 1-17 0,-2 1 7 0,0 0 13 0,-1 0-10 0,-1 0-18 16,-2 1 8-16,1 1 10 0,-4-1-6 0,0 1-9 0,-2-1 6 16,-3 4 15-16,-1-2-9 0,-3 0-15 0,-1 3 9 0,-1-2 16 15,-3 1-1-15,0-1-9 0,-3 2 6 0,1-1 12 0,-1 1-4 0,0-3-8 16,1 0 4-16,-1 1 8 0,3-2-4 0,0-1-8 16,1 1 9-16,3-2 16 0,2-2 4 0,0 1 1 0,2-2 16 0,3 0 26 15,1-3 3-15,1 1-1 0,3-1 10 0,0 0 16 16,0 0-7-16,0 0-10 0,3-1 2 0,1-2 14 0,1 0-10 0,2 0-17 15,1-2-3-15,4 1 1 0,1-2-22 0,2 0-30 0,2-2 0 16,1 1 8-16,-1-1-17 0,2 1-20 0,-1 1 10 0,1 0 14 16,-2 1-8-16,-1 2-19 0,-2-1 2 0,-1 2 9 0,-2 1-15 0,-2-1-22 15,-2 4 4-15,-2-1 12 0,-1 1-12 0,-1 1-18 16,-2 0 10-16,-2 3 20 0,-2 0-9 0,-2 0-16 0,-2 3 11 0,-2 0 20 16,-2 3-3-16,-2 0-7 0,-1 1 14 0,-2 2 22 0,0-1-2 15,-1 2-12-15,1-1 12 0,1 2 16 0,1-1-7 0,-1-1-18 16,3 2 8-16,0-2 14 0,1 0-7 0,1 0-18 0,2 0 9 15,0-2 15-15,1 2-6 0,2-1-18 0,1-2 8 0,0 0 16 16,1-2-9-16,0-1-15 0,2 0 7 0,0-1 17 0,-1-1-10 0,1-1-14 16,1-1 10-16,-1-1 14 0,1-1-7 0,0 0-17 15,0-3 4-15,-2 2 14 0,2-2-18 0,-2 1-27 0,-1-1-13 0,-1 0-10 16,0-1-17-16,-1 1-20 0,-2-2-17 0,0-1-14 0,1 0-26 16,-2-1-27-16,1 1-32 0,2-3-32 0,-1 0-16 0,1-2-7 15,1 1 12-15,1-1 20 0,2-1 19 0,1 2 16 0,3-4 14 16,-1 4 179-16</inkml:trace>
  <inkml:trace contextRef="#ctx0" brushRef="#br1" timeOffset="122773.393">8872 6293 136 0,'-1'-4'173'0,"-1"-1"4"0,1 1 6 0,0 1 10 0,-1 0 14 16,1 3 0-16,1 0-6 0,0 0-39 0,0 0-49 0,0 0-34 15,0 0-23-15,0 0-11 0,0 0 0 0,0 3-8 0,-1 0-7 16,1 3-3-16,0 0-6 0,-2 1-13 0,2 2-16 0,-1 0 2 16,0 2 6-16,-1-1-1 0,1 2-5 0,0 0 4 0,-1 0 8 15,1 2-4-15,0-2-5 0,-1 1 1 0,1 1 4 0,0-1-1 16,-1 1-4-16,1-2 2 0,-2 0 2 0,2 0 1 0,0-2-5 0,-1-1 4 15,1-1 5-15,1-2-1 0,-1 0-7 0,1-3 2 0,0 1 6 16,0-4-1-16,0 0-7 0,0 0 4 0,0 0 4 0,0-4 0 16,1-1-3-16,0-1 3 0,1-1 3 0,0-2-6 0,1-3-8 15,1 0 4-15,0-3 7 0,0 0-5 0,1-3-5 0,1 0 5 0,0 0 7 16,1-3 7-16,0 3 6 0,-1-3 13 0,1 0 17 16,1 3-1-16,0-2-8 0,0 1 12 0,0 2 16 0,-1 1-2 0,1-1-8 15,-2 4 9-15,1-1 18 0,0 4-8 0,-2-1-13 16,-1 4-6-16,0-1-1 0,0 4-19 0,-1-1-22 0,1 4 2 0,0 1 13 15,0 0-17-15,0 3-22 0,0 1 8 0,1 2 13 0,2 2-14 16,-2 1-23-16,2 1 10 0,-2 4 16 0,0-1-8 0,-1 4-16 16,0 1 11-16,-1 1 21 0,-2 2-10 0,1-1-16 0,-2 4 8 15,-2-3 18-15,0 3-10 0,-2-2-22 0,-2 2 11 0,1 0 20 16,-2 0-13-16,-1 2-17 0,0-2 8 0,-2 0 17 0,-1 0-9 0,0-2-18 16,-1 1 9-16,-1-4 20 0,0 1-10 0,-2-2-14 15,2-3 14-15,-2-2 25 0,0-1-5 0,-1-1-14 0,2-2 20 0,0-3 35 16,1-2-5-16,0 1-15 0,1-5 12 0,1 0 18 0,2-2-8 15,-1-2-16-15,2-2 8 0,2-3 16 0,0-2-14 0,2-1-22 16,2-3 5-16,3-1 13 0,2-2-20 0,2-2-29 0,3 1-1 16,4-2 11-16,1 0-18 0,5 0-27 0,0 0-4 0,4 3 4 15,0 0-29-15,4 0-37 0,0 0-21 0,4 3-16 0,0 0-31 0,2 3-37 16,3 0-43-16,1 0-46 0,0 1-20 0,3 4-13 16,-1-2 11-16,2 1 18 0,0 2 6 0,2 0 5 0,-1 2 23 0,2-1 31 15</inkml:trace>
  <inkml:trace contextRef="#ctx0" brushRef="#br1" timeOffset="123389.6314">13148 5849 0 0,'5'-1'252'15,"-1"-2"21"-15,0 0 0 0,-1 1 18 0,0-1 24 0,-2 2 9 16,0 1 4-16,-1 0 11 0,0 0 12 0,0 0-40 0,0 0-56 16,0 0-59-16,0 0-59 0,0 0-40 0,0 0-31 0,0 0-3 0,0 0 9 15,0 0-24-15,0 0-31 0,0 1-5 0,0 2 3 16,0 0-15-16,0 2-20 0,0 1 8 0,-1 0 15 0,0 1-4 0,-2 4-13 15,-1-1 11-15,-1 2 18 0,-2 2-7 0,-2 1-16 0,-3 1 7 16,-2 2 13-16,-3 5-20 0,-2-2-26 0,-1 3-7 0,-1 1-4 16,0 1-28-16,-2 2-37 0,3-2-16 0,0 1-10 0,3-2-22 15,2-2-25-15,3-2-15 0,4-2-15 0,3-2-24 0,3-2-28 16,4-3-17-16,2-3-14 0,4-3 4 0,2-2 4 0,4-2 24 0,2-2 30 16,2-3 19-16,2-2 14 0</inkml:trace>
  <inkml:trace contextRef="#ctx0" brushRef="#br1" timeOffset="123790.1311">13367 5998 100 0,'-4'-5'240'0,"0"2"-3"0,0-1-6 15,0-1 5-15,0 2 7 0,0 0-6 0,1 2-9 0,2 1 1 0,1 0 5 16,0 0-69-16,0 0-94 0,-2 0-34 0,1 3-19 16,1 0-18-16,0 3-16 0,1 0 5 0,1 0 17 0,-1 3-9 0,0 0-18 15,1 0 11-15,0 1 16 0,2 1-5 0,-1-1-10 0,1-1 8 16,1 2 14-16,2-1-7 0,0-1-15 0,1 2 5 0,0-2 11 15,1 0-8-15,2-2-16 0,1 1 5 0,1-2 11 0,2-2-8 16,-1 1-14-16,4-5 4 0,-1 0 5 0,3-2-5 0,0-2-10 16,0-1 1-16,3-2 1 0,-1-1-6 0,1-2-8 0,1-2 4 0,0 0 5 15,0 0 2-15,0-3-3 0,-1 0 6 0,-1-2 9 16,0 1 2-16,-2-1 2 0,-3 1 11 0,0-1 15 0,-2 1 11 0,-2 1 11 16,-1 0 25-16,-1 0 28 0,-3 3 7 0,0 1 4 0,-3 2 10 15,1 2 10-15,-4 1-5 0,1 1-11 0,-2 1-5 0,1 2 4 16,-2 2-19-16,0 0-23 0,0 0-7 0,0 0 4 0,0 0-26 15,1 3-33-15,-1 2-9 0,1-1-5 0,-1 4-17 0,2-2-22 16,-2 4 2-16,0-1 9 0,-2 3-9 0,2 0-16 0,-1 0 2 0,0 2 10 16,-1-1-16-16,1 1-17 0,0-1-5 0,-1 1 1 15,2-1-13-15,-1 1-16 0,1-2-2 0,0-2 1 0,0 1-4 0,0-2-6 16,0 0 3-16,0-2 5 0,-1-1-13 0,-1-1-13 16,0-1-16-16,-2-1-13 0,0-1-1 0,-3-1 8 0,0-1 11 0,-1-1 17 15,-1-1 11-15,0-2 115 0</inkml:trace>
  <inkml:trace contextRef="#ctx0" brushRef="#br1" timeOffset="123902.7451">13740 6002 0 0,'-1'-12'162'0,"1"-3"15"0,1 2 9 0,3-1 15 0,3-1 18 16,2 2 3-16,3-2-3 0,1 1-20 0,5 2-25 0,0 0-37 0,4 2-43 15,0 1-28-15,4-2-21 0,2 4-18 0,0 1-19 16,2 0-31-16,1 0-32 0,2 1-35 0,1 2-39 0,2 0-36 0,0 0-39 16,0 0-14-16,1 2-8 0,0 1 1 0,-1-2 9 0,0 2 9 15,0 0 9-15</inkml:trace>
  <inkml:trace contextRef="#ctx0" brushRef="#br1" timeOffset="126976.6763">17160 5492 0 0,'0'0'15'0,"0"0"121"0,0 0 1 15,0 0 5-15,0 0 5 0,-1-1 5 0,1 1-1 0,-2-2-14 0,2 2-20 16,0 0-27-16,0 0-29 0,0-3-8 0,0 3-4 15,0 0 2-15,0-2 3 0,0 2 8 0,0-2 7 0,0 2 7 16,2-3 8-16,-2 3-4 0,0-2-5 0,0 2 0 0,1-1 1 16,-1 1-4-16,0 0-7 0,0 0-1 0,0 0 2 0,1-3-7 0,-1 3-16 15,0 0-4-15,0 0-1 0,0 0-16 0,0 0-16 16,0 0 3-16,0 0 11 0,0 0-11 0,0 0-17 0,0 0 7 0,0 0 10 16,0 0-8-16,0 0-13 0,3-1 11 0,0 1 13 0,1 0-8 15,0 0-14-15,1 0 5 0,0 0 14 0,3 0-7 0,0 1-16 16,3-1 11-16,0 1 18 0,2-1-7 0,0 0-17 0,2 0 9 15,0 0 15-15,1 0-9 0,0 0-14 0,0 0 8 0,1 0 17 16,-1 0-11-16,1-1-15 0,2 1 10 0,-2-1 16 0,2 0-8 0,0 0-15 16,1-1 7-16,0 2 14 0,1-1-6 0,0 0-15 15,3 1 9-15,0-1 17 0,2 0-8 0,-1-1-14 0,2 2 8 0,1-1 14 16,1 0-10-16,-1 0-14 0,3 1 8 0,-2-1 16 0,2 1-10 16,1-2-14-16,0 2 8 0,0 0 14 0,1-1-7 0,0 1-16 15,1 0 10-15,0 0 13 0,1 0-6 0,0-1-12 0,-1 1 9 16,0 0 13-16,-1-1-10 0,0 1-16 0,1-1 10 0,-1 1 16 15,-1-2-5-15,1 1-13 0,1 0 8 0,-1 0 18 0,2 0-12 0,-1-1-19 16,1 1 7-16,0 0 13 0,-1 0-10 0,1-2-16 16,0 2 10-16,-2-1 19 0,0 1-11 0,1-2-20 0,-4 2 6 0,1 0 13 15,-3 0-11-15,-1-1-19 0,-2 1 13 0,-2 0 19 0,-3 0-9 0,-2 0-15 16,-2 1 7-16,-2-2 19 0,-2 2-13 0,-3-1-22 16,-2 1 9-16,-2 0 17 0,-1 0-11 0,-4 0-21 0,0 0 9 0,0 0 13 15,0 0-13-15,0 0-21 0,0 0 0 0,0 0 8 16,0 0-16-16,0 0-20 0,-3 0-7 0,-1 0 1 0,0 0-23 0,0 0-26 15,-1 1-11-15,0 1-10 0,-2-1-40 0,2 0-54 0,-1 0-6 16,0 0 8-16,0 2 2 0,0-2 2 0,0 0 11 0,0 0 13 16,0-1 12-16,1 0 129 0</inkml:trace>
  <inkml:trace contextRef="#ctx0" brushRef="#br1" timeOffset="127927.9788">17485 5908 0 0,'0'0'43'0,"0"0"68"0,3-2 0 0,-3 2-13 15,0 0-19-15,3 2 14 0,-2-2 21 0,0 0-13 0,1 3-25 16,-1 0-14-16,-1 0-11 0,0 1 0 0,-1 2 3 0,-1 2 1 0,0 1 4 15,-1 1-2-15,0 1 0 0,1 1 1 0,-1 1 4 16,-1 1-4-16,0 1-4 0,0 0-9 0,0 1-13 0,0 1-7 0,0 1-5 16,0 0-4-16,0 1-5 0,0 1-2 0,-1 1-3 0,-1 0 0 15,1-2 3-15,0 1-2 0,-1-1-5 0,1 1-4 0,0-4-1 16,1 1-3-16,0-2 2 0,0 0-5 0,0-2-8 0,1-1-5 16,0-3-10-16,1 2-5 0,0-4-8 0,1 1-12 0,0-2-14 15,-1 0-19-15,2-3-18 0,0-3-25 0,0 0-28 0,0 0-5 16,0 0-1-16,0 0 5 0,0 0 5 0,0 0 5 0,0 0 61 0</inkml:trace>
  <inkml:trace contextRef="#ctx0" brushRef="#br1" timeOffset="128528.032">17524 5893 127 0,'1'-3'180'15,"2"-2"15"-15,-2 4 17 0,1-2 10 0,-1 0 6 0,0 1 7 0,2 1 7 16,0-2-41-16,-1 1-54 0,2-1-24 0,0 2-18 15,3-1-17-15,0-1-17 0,1 2-5 0,0-1-2 0,0 1-17 0,1-1-25 16,0 1-2-16,1 1-1 0,-2 0-10 0,0 0-15 16,0 1 6-16,-2 2 12 0,0-1-10 0,-1 2-16 0,-1-1 4 0,0 2 8 15,-1-1-7-15,-1 1-12 0,0-1 2 0,-1 2 8 0,-1 0-7 16,-1 2-12-16,-2-1 5 0,-2 1 11 0,-1 1-7 0,-2 0-10 16,0 1 4-16,-2-1 12 0,-1 2-2 0,-1-2-5 0,0 0 7 0,-1 1 13 15,1-1-4-15,-2 2-6 0,1-2 6 0,1 0 8 16,-1-2-4-16,2 2-13 0,0-1 8 0,1-2 8 0,2 0-2 0,0 0-11 15,1-2 0-15,2-1-2 0,1 0-4 0,1-1-7 0,2 1 2 16,1-3 7-16,0 0-4 0,1 1-2 0,2 1 5 0,-1-2 11 16,2 0 0-16,2 0-4 0,0 1 5 0,2-1 11 0,2 2 3 15,-1-1 0-15,2-1 8 0,-1 2 7 0,1-2-2 0,1 0-7 16,0 1 3-16,-1 1 5 0,-1-1-4 0,1 1-10 0,-2 1 2 16,1 0 2-16,-2-2-4 0,-2 4-6 0,1-2 3 0,-2 0 6 15,1 3-3-15,-4-2-9 0,1 1 9 0,-2-1 12 0,-2 2-4 0,-2 0-13 16,-1 2 5-16,-4 1 11 0,-1-2-4 0,-2 4-13 15,-3-2 6-15,-2 3 11 0,-2-2-8 0,-2 2-9 0,0 0 3 0,-2 0 3 16,0 0-8-16,0-1-16 0,-1 1 3 0,0 0 9 0,2-2-9 16,0 1-15-16,2-2-6 0,2 0-1 0,2 0-14 0,2-2-14 15,2 1-13-15,3-1-12 0,3-2-10 0,1-1-14 0,4-4-26 0,2 5-34 16,4-2-22-16,0-2-20 0,4-1 0 0,2-3 7 16,4 2 10-16,1-5 5 0,2 1 11 0,2-1 47 0</inkml:trace>
  <inkml:trace contextRef="#ctx0" brushRef="#br1" timeOffset="129195.3557">17728 6148 28 0,'1'-2'164'0,"1"-1"8"0,-2 2 10 16,0 1 14-16,0 0 17 0,0 0 3 0,0 0-1 0,0 0-31 15,0 0-40-15,0 0-31 0,0 0-31 0,0 0-8 0,0 0-4 16,0 0-8-16,0 0-13 0,0 0-8 0,0 0-5 0,-2 3-17 15,1 0-19-15,0 1-1 0,-2 1 4 0,0 1-2 0,1 1-5 16,-2 1 5-16,0 1 8 0,-2 0-4 0,2 0-10 0,-1 0 5 16,0 1 6-16,-1 1-3 0,1-2-4 0,1 3 2 0,-1-3 7 15,1 0-7-15,0 1-7 0,1-1 3 0,2 0 5 0,-1-1-4 0,2-2-8 16,0-2 7-16,2 1 10 0,-1-2-2 0,2 1-11 16,1-2 7-16,0-2 10 0,1 0-7 0,3 0-10 0,0-2 11 0,3-1 13 15,-1-1-5-15,4-1-10 0,-1-2 5 0,3-1 5 0,0 1-4 0,0-4-10 16,0 2 4-16,0-1 9 0,-1-2-6 0,-1 0-11 15,0 0 5-15,-1 0 9 0,-2 0-6 0,-1 0-9 0,0-2 12 0,-2 2 21 16,-2 2 5-16,0-2-2 0,-1 3 15 0,-1 0 19 0,-1 1 2 16,-1 1-7-16,0 1 13 0,-2 1 18 0,0 1-6 0,0 1-9 15,0 3 4-15,0-3 10 0,0 3-17 0,-2 0-26 0,2 0-1 16,0 0 8-16,0 0-22 0,-2-2-28 0,2 2 0 0,-3 2 11 16,0-1-16-16,1 2-20 0,-1 0 5 0,0 2 19 0,-1 1-13 15,0 0-16-15,0 1 12 0,0 1 21 0,0 1-9 0,0-3-16 16,0 3 13-16,2 0 22 0,-1-2-10 0,0 2-18 0,1-1 8 0,-1 1 17 15,2 0-10-15,-2-2-18 0,2 2 8 0,-1-1 16 16,2 1-15-16,0 0-24 0,0-2 3 0,2 2 12 0,0-1-20 0,1 1-25 16,1 0 2-16,1-2 10 0,2 1-17 0,0-1-22 0,2-1 3 15,0 0 11-15,3-1-8 0,0-2-15 0,2 1 9 0,0-2 13 16,1-1 1-16,1-1-10 0,0 0 16 0,1-1 20 0,1-2 5 16,-1 0 0-16,-1-3 15 0,0 0 24 0,-1 0 8 0,-1 0 4 15,-2-2 19-15,-1 1 25 0,-2-2 2 0,-2 1 1 0,-2-2 13 0,-1 1 18 16,-1 0 0-16,-2-2-8 0,1 2 13 0,-4-1 17 15,1 1-1-15,-2 0-7 0,-1 0 4 0,0 0 7 0,0 1-14 0,-1 1-19 16,0-1 8-16,-1 2 15 0,1 2-13 0,1-1-25 0,0 1 1 16,0 2 5-16,1-1-35 0,1 2-47 0,2 1-24 0,0 0-17 15,0 0-25-15,0 0-25 0,0 0-4 0,0 0 5 0,0 0-21 0,0 4-28 16,1-1-2-16,0 2 6 0,2 1-8 0,1-2-10 16,0 1 9-16,1-1 15 0,1 1 15 0,0 1 11 0,2-2 8 0,2-1 8 15,-1 2-6-15,2-4-6 0,-1 2 3 0,1-1 8 0,1-2-10 16,0 1-16-16,1-1-18 0,-1-1-19 0,2 1 1 0,-2-2 10 15,0 1 7-15,0-2 2 0,0 1 20 0,-2-1 59 0</inkml:trace>
  <inkml:trace contextRef="#ctx0" brushRef="#br1" timeOffset="129478.9717">18420 6164 171 0,'3'-3'183'0,"-1"2"15"0,-2-2 18 15,0 0 6-15,-2 1 3 0,-1-1 15 0,0 2 21 16,-1-2-17-16,0 0-26 0,0 1-35 0,-1 1-38 0,0-2-10 0,-1 3-4 16,1-2-13-16,0 2-16 0,-1 0-12 0,2 0-10 15,0 2-22-15,0-2-28 0,0 1-4 0,2 2 4 0,-1 0-20 0,0 2-22 16,2-2 5-16,0 1 14 0,1 2-19 0,0 0-30 0,1 0 5 15,2 2 14-15,1-1-13 0,1 1-22 0,2-2 1 0,-1 1 10 16,2 1-13-16,2-1-21 0,0-1 9 0,2 0 17 0,0 0-7 0,0-3-11 16,3 2 11-16,0-4 23 0,-1 1 0 0,2-1-7 15,-1-2 11-15,1-1 20 0,-1 1 0 0,-1-1-4 0,1-1 10 0,-3 0 18 16,0-1-2-16,-3 1-5 0,1-2 14 0,-2 1 22 0,-2-2 1 16,0 1-5-16,-2 1 8 0,0-2 14 0,-3 0-5 0,0 0-6 15,1 0 7-15,-4 1 14 0,1-1-7 0,0 2-14 0,-2-2 0 16,-1 3 0-16,-1 0-27 0,-1 0-38 0,1 0-26 0,-2 3-22 15,-1-2-37-15,-1 2-40 0,0 0-41 0,-1 2-42 0,1-2-26 0,-2 1-22 16,-1 1 0-16,0 1 8 0,-1-3-2 0,1 3-3 16,-1-2 19-16,1-1 22 0</inkml:trace>
  <inkml:trace contextRef="#ctx0" brushRef="#br1" timeOffset="129640.7798">18299 5960 0 0,'5'-3'142'16,"-1"0"38"-16,1 0 0 0,-1 2 0 0,2 1 0 0,-1 0 0 0,0 0-1 16,1 0-5-16,-1 3-5 0,0 0-67 0,1-2-85 15,-2 4-34-15,1-1-16 0,-2 1-10 0,-1 1-10 0,0 0-13 0,-2 1-12 16,-2 1-34-16,-2-2-43 0,0 1-14 0,-2-1-5 16,-2 0 1-16,-2 0 4 0,-2 0 7 0,0-1 7 0</inkml:trace>
  <inkml:trace contextRef="#ctx0" brushRef="#br1" timeOffset="129823.778">17756 5861 0 0,'4'-1'40'0,"0"1"112"0,1 0-1 0,1 0 2 15,0 3-1-15,1 0-8 0,1 1-11 0,1 1 1 0,1 1 1 16,-1 1-56-16,0 1-76 0,2 1-48 0,-2 0-39 0,1 3-28 15,-1 0-26-15,-1 0-9 0,0 0-5 0,-1 3 1 0,1-2-1 16,-2 1 1-16,2-1 7 0</inkml:trace>
  <inkml:trace contextRef="#ctx0" brushRef="#br1" timeOffset="130496.7258">19371 5550 0 0,'8'-2'267'0,"-3"-2"70"0,-2 2-11 0,-1-1-8 0,-2 0-9 0,0 0 0 15,0 3 1-15,0 0-2 0,0 0-4 0,0 0 4 0,-1 3 1 16,0 0-113-16,-1 2-145 0,1 1-52 0,-2 1-28 0,-1 3 2 0,0 2 9 16,-1 1 9-16,0 3 9 0,-3 2 0 0,0 2-4 0,-2 2 5 0,1 2 7 15,-3 1-2-15,0 4-8 0,0-1 4 0,-1 2 4 0,-1 0-2 16,1 2-2-16,0-2-1 0,-1 0 5 0,0 0-1 0,0 0-4 15,0 0 2-15,0 0 3 0,1 0-1 0,0 0-7 0,-1-3 2 0,2 0 2 16,0-2-1-16,2 1-2 0,-1-4 1 0,2-1 1 0,1-3-1 0,1-1-3 16,0-2 2-16,2-3 2 0,1-2 1 0,1-2-1 0,1-1 10 0,0-2 13 15,1-1 10-15,0-2 11 0,1-2-3 0,0 0-1 0,0 0 1 16,-3 0 3-16,0-5 0 0,1 1-3 0,-1-2-8 0,0-3-11 16,1 0 4-16,-1-2 6 0,0-2-14 0,2-2-17 0,-2 0-4 15,2-2 2-15,0-2 6 0,1-1 9 0,-2 1 9 0,2 1 11 16,0-2 7-16,2 1 9 0,-2 1 15 0,1 0 18 0,0 3 3 0,1-2-2 15,-1 4 7-15,0 1 10 0,1 1-5 0,-1 2-10 16,0 0-7-16,1 3-7 0,-1 2-14 0,2-1-14 0,-1 2-6 0,2 2-5 16,2 1-7-16,0 0-10 0,2 0-8 0,3 1-6 0,1 2-8 15,3 0-8-15,1 2-10 0,1-2-8 0,2 1-10 0,1 2-5 16,0-1-8-16,0 1-6 0,0 0-14 0,0 0-13 0,0 0-7 16,0 0-4-16,0 0-14 0,0 0-22 0,-2 0 2 0,0 0 9 15,-1 0-1-15,0 0-7 0,-1-2 13 0,-1 1 16 0,0-1 3 0,-2 1-3 16,0-2 16-16,-1 0 25 0,-1-2-1 0,0 1-2 15,-1-2 20-15,0 0 32 0,-2 0-4 0,0-2-10 0,0 1 16 0,0-2 22 16,-2 0 0-16,1 0-11 0,-2-2 22 0,1 1 32 16,-2-2 7-16,0 0-1 0,-2 0 22 0,1 0 25 0,0 0 9 0,-1 0 3 15,0 0 18-15,-1 0 24 0,-1 0 13 0,1 0 8 0,-1 0 11 16,0 3 13-16,0 0-11 0,-1-2-11 0,1 4-14 0,0 1-14 16,-1-3-16-16,1 3-19 0,0 0-19 0,0 0-16 0,0 0-15 0,0 0-15 15,-3 1-19-15,2 1-22 0,-2 1-10 0,0 1-7 16,-1 2-14-16,-1 2-14 0,0 1-8 0,-2 1-4 0,0 2-16 0,-1 2-19 15,0-2-25-15,-1 4-23 0,0-2-23 0,-1 2-23 0,1-2-34 16,0 2-39-16,-1-1-39 0,2 0-36 0,2-1-28 0,-1-1-26 16,3-1-36-16,1-1-38 0,2-2 4 0,2-2 14 0,2-1 28 15,1-1 29-15,3-2 25 0,2-3 17 0,2 0 38 0,1 0 50 16</inkml:trace>
  <inkml:trace contextRef="#ctx0" brushRef="#br1" timeOffset="131180.9553">19837 6125 0 0,'0'-1'273'16,"0"-2"55"-16,0 0 13 0,0 0 11 0,-1 0 11 0,1 1 14 16,-1-1 14-16,1 3-8 0,-2-1-19 0,2 1 10 0,0 0 17 15,0 0-112-15,0 0-150 0,0 0-60 0,0 0-34 0,0 0-28 16,0 0-28-16,0 0-9 0,0 0-4 0,0 0-23 0,2 1-26 16,0 2-1-16,1-1 8 0,0-1-11 0,1 1-15 0,1 1 7 0,3-3 14 15,0 1-6-15,1 1-12 0,2-2 8 0,1-2 11 0,1 1-11 16,1-1-17-16,-2-2 10 0,1 1 19 0,-2-3-7 0,-1 0-11 15,0 0 19-15,-2-2 30 0,-2 1 4 0,0 1-1 0,-4-2 32 16,-2 1 35-16,0-1 14 0,-2 2 5 0,-2 0 16 0,-3 0 22 16,0 2-2-16,-2 1-16 0,0-2 14 0,-3 4 18 0,-2-2-13 0,0 1-25 15,-2 2 7-15,0 3 16 0,0-1-12 0,-2 2-21 16,2 1 1-16,-1 1 7 0,1 1-13 0,0 1-20 0,1 2 7 0,2 1 13 16,1-1-10-16,1 2-21 0,2 2 8 0,2-2 13 0,2 1-11 15,2-1-17-15,3 2 7 0,2-2 13 0,2 0-10 0,1 0-15 16,4-3 9-16,2 0 15 0,2 0-6 0,3-2-15 0,3-1 8 0,1-3 13 15,3 2-8-15,1-5-13 0,0 0 6 0,2 0 15 16,0-3-10-16,0 0-17 0,1-3 7 0,0 0 14 0,-2 0-7 0,0 0-16 16,-1-3 8-16,-1 0 12 0,0 0-6 0,-3-2-15 15,0 1 14-15,-3-2 16 0,-1 0 0 0,0 1-9 0,-3-1 16 0,-1 2 20 16,-1-2 8-16,-2 1-2 0,-1 1 13 0,-1-1 19 0,-2 4 7 16,-1-2 4-16,-1 1 11 0,0 1 17 0,-2 2-5 0,0 1-9 15,-1 1-6-15,0 3-3 0,0 0-12 0,0 0-17 0,0 0-8 16,0 0-11-16,0 0-9 0,0 0-11 0,-2 1-10 0,-1 4-10 15,-1-1-8-15,0 2-11 0,0 2-2 0,0-1-5 0,-1 4 3 0,-1 1 4 16,1 0 4-16,1 0 2 0,-1 0 2 0,1 0 0 16,1 1-3-16,-1-1-6 0,1 0 0 0,2 0 0 0,1-1-3 0,0-1-3 15,0-1 3-15,1 0 3 0,2-1-1 0,0-2-1 0,-1 0 2 16,2-2 0-16,2-2 2 0,0 1-1 0,2-2 5 0,2-1 3 16,0-3 2-16,4 2-4 0,-1-5 4 0,3 1 1 0,1-1 0 0,1-1-2 15,0-2 2-15,2 0 0 0,-1-2 0 0,0 1-4 16,-1-1-1-16,0 1 1 0,0-2-1 0,0 0-4 0,-1 0 2 0,0 1 2 15,1 1 1-15,-2 1-2 0,1-2 0 0,-2 4 1 16,-1-1-2-16,0 2-5 0,-2 2 4 0,-2-1 1 0,0 4-1 0,-2 1-2 16,-2 0 2-16,0 1 2 0,-2 4-1 0,0-1-4 0,-2 2 4 15,0 2 5-15,-2-1-2 0,0 4-4 0,-2 1 1 0,-2 0 2 16,0 0-13-16,-1 1-16 0,-2 2-26 0,1-1-27 0,-2-1-24 16,-2 1-21-16,2-1-38 0,-1-1-44 0,0 0-50 0,1-3-47 15,0 0-59-15,0-1-61 0,1-4-19 0,0 1-6 0,1-2 11 0,-2-3 16 16,-2 0 25-16,0 0 28 0,-1-3 23 0,-2-2 20 0</inkml:trace>
  <inkml:trace contextRef="#ctx0" brushRef="#br1" timeOffset="131346.4238">19863 5722 0 0,'-2'-6'118'0,"1"0"155"0,0 1-6 0,1 0-18 0,0 0-21 15,0 0 2-15,1 3 10 0,0 0-30 0,-1 2-42 0,4 0-44 0,0 1-43 16,0 0-133-16,2 1-163 0,-1 1-46 0,0-1-15 0,2 1 5 0,0-1 4 16,1 0 18-16,0 2 21 0,1-2-2 0,-1 1 91 0</inkml:trace>
  <inkml:trace contextRef="#ctx0" brushRef="#br1" timeOffset="131554.1121">20283 5639 0 0,'8'-5'157'16,"0"0"146"-16,1-1 11 0,-1 1 5 0,1-1 7 0,1 0 5 0,-1 0 5 15,2 2 3-15,-1 0 5 0,1 0-2 0,1 2 0 0,1 0-102 0,-1 2-132 16,2 0-42-16,-2 2-17 0,0 2-13 0,-2 0-13 0,1 4-16 16,0 0-19-16,-3 3-25 0,0 1-32 0,-2 1-26 0,-2 3-23 15,-1 2-59-15,-3 1-71 0,0 2-44 0,-3 0-38 0,-1 2-9 0,-1-1 0 16,-3 2 0-16,-3-1 1 0,-1-1 13 0,-1 1 10 0,-2-4 22 0,-2 2 25 15</inkml:trace>
  <inkml:trace contextRef="#ctx0" brushRef="#br1" timeOffset="141601.6268">14913 5580 111 0,'0'0'121'0,"0"0"-8"0,0 0-14 0,0 0 7 0,0 0 14 15,0 0-18-15,0 0-28 0,0 0-22 0,0 0-17 16,0 0-10-16,0 0-5 0,0 0-4 0,0 0-1 0,0 0-3 0,0 0-6 15,0 0 0-15,0 0-3 0,0 0 2 0,0 0-2 16,0 0 1-16,0 0 2 0,0 0-3 0,0 0-1 0,0 0-2 0,0 0 1 16,0 0 1-16,3 1-1 0,0-1 1 0,-1 1 2 0,1 1 2 15,0-1 0-15,-1 0 2 0,1 0-1 0,1 0-1 0,1 2 0 16,1-2 2-16,-1 1 1 0,0 0-2 0,2 0-1 0,0-1 0 0,1 2 2 16,-2-1-2-16,2 0 0 0,0 1 0 0,0-1-2 15,2 1-2-15,-2-1-2 0,1 2 0 0,0-1 0 0,1 1 0 0,-1-1-2 16,-1 1 1-16,1 1 1 0,-1 0 1 0,2 1 1 0,-2-2-2 15,0 2 1-15,0 2 1 0,0-2-1 0,-2 1 4 0,1 1-2 16,0 1 1-16,-1 0 1 0,1 1-2 0,-2 1 1 0,1 1-2 16,-2 0-1-16,1 0-1 0,-1 0 2 0,1 0-2 0,-1 1 0 15,2-1-2-15,-2 2 1 0,1-1 1 0,0 1 0 0,1-1 0 0,-1 2-2 16,0-1 1-16,2-1 4 0,0 2-2 0,-1 0 1 0,2 0-1 16,-1 0-1-16,1 2 0 0,0-2 2 0,0 1-1 0,-1 1-2 15,1 1-1-15,-2 0 1 0,2 0-1 0,-1 0 4 16,0 1-2-16,-1 2-2 0,0-1 1 0,0-2 1 0,0 3-2 0,-1-2 4 15,0 1-2-15,1-2-2 0,-2 1 1 0,1-1 2 0,0 2 1 16,-1-1-1-16,2 1 1 0,-1-2-2 0,0 1-2 0,-1 1 1 16,2-1 2-16,-1 1 2 0,0-2 3 0,1 3 0 0,-2-2 0 0,1 1-1 15,0-1-1-15,-1 2-1 0,0-1 2 0,0-1 1 16,0 2 1-16,0-1 5 0,-1-1 2 0,0 1-1 0,-2 1-1 0,0-3-1 16,1 3-2-16,-1 0 0 0,-1 0 1 0,0 0 2 0,0 0 2 15,0 0 1-15,-1 0 0 0,-1 0 0 0,1 0 1 0,0 0-1 16,-1 0-1-16,1 0-2 0,-2-3 3 0,1 1 1 0,-1 1 2 15,0-1 2-15,1-1-1 0,-1 2 1 0,0-2 1 0,-1-2 0 16,2 2 1-16,-1-1 1 0,0 1 5 0,-1-2 8 0,2 2 9 16,-1-1 11-16,-1 1-4 0,1 0-5 0,-1 0 1 0,2 0 7 15,-2 0-5-15,1 0-10 0,-1 0 2 0,1 0 6 0,-1 0-4 0,2 0-8 16,-2-2-5-16,0 2-2 0,0-1-14 0,0 1-17 16,0-2 5-16,0 1 14 0,0 1-8 0,0-2-12 0,0 1 7 0,0-2 13 15,0 3-5-15,0-3-12 0,0 1 6 0,0-1 7 16,0 0-4-16,0-1-13 0,0 1 8 0,1-1 13 0,-1-1-8 0,1-1-15 15,-1 0 4-15,2 0 13 0,-2 0-7 0,1-1-10 0,-1 1 5 0,1-1 7 16,-1 1-3-16,0-1-9 0,2 1 7 0,-2-2 8 16,1 2-4-16,-1-1-13 0,0 1 7 0,0-1 11 0,0 1-4 0,0 0-12 15,0 0 6-15,0 0 9 0,-1 0-6 0,1 0-9 16,-2 0 5-16,2 0 7 0,-1 0-5 0,1 0-7 0,-1 0 8 0,1-1 10 16,0 0-8-16,0-1-11 0,0 1 1 0,0-1 6 0,0-1-9 15,1 1-14-15,-1 0-4 0,1-1 0 0,-1 0-4 0,2-1-10 16,-1 0-7-16,0 0-9 0,1-1-21 0,-1-1-24 0,0 0-7 0,1-1-4 15,-1-1-16-15,0 1-18 0,1-2-25 0,2-3-28 16,-4 2-4-16,4-2 0 0,0 0 6 0,-7-1 3 0,0-2 11 0,1 0 10 16</inkml:trace>
  <inkml:trace contextRef="#ctx0" brushRef="#br1" timeOffset="141941.4297">14948 7829 42 0,'0'0'208'15,"1"-1"2"-15,-1 1 6 0,2-2-1 0,-2 2-2 16,0 0 0-16,1 4 1 0,0 1-1 0,-1 2-1 0,0 1-55 0,0 2-70 16,-1 2-48-16,1 1-45 0,0 3 2 0,-1-1 14 0,-1 3-5 15,1 2-13-15,1 0 5 0,-1 2 8 0,1 0-4 0,0 2-4 16,0 0 3-16,1 2 6 0,0-1-4 0,1 0-8 0,0-1 6 15,2 0 12-15,0 0-6 0,2-1-12 0,2-2 7 0,0 0 11 16,2-3-6-16,1 0-12 0,2-4 5 0,3-1 10 0,2-3-3 16,0-3-6-16,4-3 3 0,0-3 9 0,2-3-6 0,3-4-8 15,1-4 7-15,1-2 7 0,2-4-5 0,0 0-11 0,-1-2 5 0,1-3 14 16,0 1-7-16,-2-2-14 0,0-1 4 0,-2 2 10 16,0-2-7-16,-3 1-11 0,-2 2-10 0,-2 0-7 0,-1-1-15 0,-2 2-19 15,-2 1-26-15,-3 2-26 0,-3 1-43 0,-1 0-52 0,-2 3-7 0,-4 2 2 16,-2 1-4-16,-1 3-7 0,-3 3 4 0,-3 1 7 15,1 4 9-15,-1 0 93 0</inkml:trace>
  <inkml:trace contextRef="#ctx0" brushRef="#br1" timeOffset="143008.834">19717 8867 163 0,'2'-5'263'0,"0"-1"2"0,0 1-2 16,-1 0 8-16,-1 2 14 0,1-1-1 0,-1 2-5 0,0 2 4 0,0 0 7 16,0 0-79-16,0-3-106 0,0 3-28 0,0 0-8 0,0 0-24 15,0 0-30-15,0 0 1 0,0 0 7 0,0 0-10 0,0 4-17 0,-1 1 7 16,1 2 13-16,-1 0 1 0,-1 3-5 0,1 2 6 0,-2 1 9 16,-1 1 1-16,0 2-1 0,-1 2 8 0,-2 1 5 0,-1 2-2 0,0 0-4 15,-1 2 1-15,0 1 2 0,-2 1-5 0,-1 2-10 0,0 0-2 0,0 1-1 16,-1-1-2-16,1 2-5 0,0-1-3 0,0-2-5 0,0 1-2 15,1-2-2-15,0-1 0 0,2-1-2 0,0-3 2 0,1-1 0 16,0-2 0-16,1-1-1 0,2-3-4 0,1-2-2 0,1-2-1 0,0-2 2 16,1-1 0-16,0-1 0 0,2-1 0 0,0-4 3 0,0 0-3 0,0 0 0 15,0 0 0-15,3-3 3 0,0-1-3 0,1-1-3 0,1-2 3 0,2-3 5 16,1-1-4-16,0-1-4 0,1-2 0 0,2-1 2 0,-1-1-5 16,1-2-9-16,0-2 3 0,-1 0 4 0,2-2-4 0,0 0-6 15,0-2 5-15,0-2 5 0,2 1-1 0,-1-1-4 0,2-1 2 0,-1 1 8 16,4 0 0-16,-1 0-3 0,2 1 6 0,-1 0 9 0,4 1-3 0,-1 1-6 15,0 0 5-15,2 2 10 0,-2 0-2 0,2 2-2 0,-3 0 5 16,0 2 10-16,-1 3-2 0,-2-1-5 0,-1 3 2 0,-3 3 3 16,-1 2-3-16,-1 1-4 0,-2 1 2 0,-1 2 7 0,-1 3-5 0,0 2-6 15,-1 0 3-15,0 3 1 0,-1 2 2 0,0 1-1 0,1 2 2 0,-2 2 1 16,0 2 1-16,0 2 1 0,-2 2 1 0,0 1-1 0,-1 2 4 0,-1 1-1 16,0 1 1-16,-1 1-4 0,-1 0 2 0,0 1-1 0,-1 1-5 15,0 0-6-15,1-1 0 0,-2 2 1 0,0-1-2 0,-2-1-7 16,1 0 5-16,0 1 3 0,-2-4-4 0,0 1-7 0,-1-1 4 0,0-2 4 15,-1-1-3-15,0-1-5 0,-2-1 4 0,-1-1 7 0,-1-2-6 0,-1-1-5 16,1-2 4-16,-3 0 4 0,0-3-3 0,0 0-6 0,-3-2 1 0,1-2 5 16,-4 0-4-16,0-2-8 0,-1 1 1 0,-2-3 5 0,-1 0-6 15,0-1-7-15,-1-2 2 0,0 0 5 0,2-1-3 0,0-1-4 16,-1 0 1-16,4-2 6 0,-1 0 0 0,3 0 1 0,1-3 5 0,2 1 5 16,2-1 2-16,2 0-1 0,2 0 6 0,2-1 8 0,1 0-1 0,1 1-2 15,3 0 2-15,2 0 5 0,0 0-1 0,4 1-4 0,0 0 1 16,2 0 2-16,2 0-5 0,3 2-5 0,2-1-3 0,1 1 0 0,2-1-8 15,2 1-11-15,2 1-7 0,0 0-4 0,2 0-7 0,2 1-10 16,0 2-16-16,2-1-16 0,2 1-11 0,-1 1-6 0,3 1-23 0,-1 0-28 16,1 2-16-16,0 0-17 0,0 1-35 0,0-1-41 0,0 1-29 0,-2 1-24 15,0-1-2-15,-2 0 4 0,0 1 14 0,-2-2 20 0,0 0 8 16,-1 0 4-16,0 1 24 0,-1-1 174 0</inkml:trace>
  <inkml:trace contextRef="#ctx0" brushRef="#br1" timeOffset="143393.835">20269 9198 162 0,'-4'-2'289'16,"0"-2"4"-16,-1 0-1 0,1 2 13 0,-1-2 10 0,-1 2 3 0,1 1 3 16,1 0 1-16,-1-1 4 0,-1 2-58 0,1 2-74 0,0-1-61 0,-1 0-59 15,1 3-23-15,-2-1-8 0,2 2-5 0,-2 1-4 0,2 1-7 16,-2 0-9-16,2 2-6 0,0 0-4 0,-1 1-2 0,1 0 3 0,1 0-3 16,1 0-6-16,1 1 1 0,-1 0 7 0,2-2-8 0,1 2-9 15,0-1-3-15,0-1-5 0,1 1-5 0,2-2-8 0,1 1-8 0,0-1-7 16,1-1-1-16,0-1-1 0,3-1-4 0,0 0-4 0,0-2-1 0,2 0 5 15,0-2-3-15,2-1-1 0,2-2 8 0,-2-1 13 0,1 0-1 0,2-2-4 16,-1-1 12-16,1-1 20 0,0-2-5 0,-1 0-11 0,0-1 13 16,0 0 19-16,0 0-3 0,-2-1-12 0,0 0 16 0,-2 0 23 15,0 0 5-15,-1 1-1 0,-1 0 17 0,-1 0 18 0,-2 2 6 0,-1 0 6 16,0 0 6-16,-1 2 12 0,-1 0 5 0,0 0 1 0,-1 3-2 0,-1-1 1 16,0 1-8-16,0 3-9 0,-1-3-14 0,1 3-14 0,0 0-7 0,0 0-2 15,0 0-16-15,0 0-17 0,-3 1-4 0,0 2 7 0,1 0-14 16,-1 2-24-16,0 0 3 0,1 2 6 0,0 0-9 0,0 2-17 15,0-1 1-15,0 1 5 0,0 0-8 0,2 0-13 0,0-1 1 0,0 0 4 16,0 1-11-16,2-2-16 0,-1 0-7 0,0 0-5 0,1-1-9 16,-1 0-6-16,0 0-12 0,2 0-15 0,0-1-5 0,-1 0 1 0,1-1-35 15,1-1-42-15,0 0-47 0,1-2-49 0,2 0-12 0,0-2-3 16,1 0 9-16,1-2 14 0,0 0 7 0,2-2 6 0,0 0 18 0,-1-1 24 16</inkml:trace>
  <inkml:trace contextRef="#ctx0" brushRef="#br1" timeOffset="143703.7903">20740 9218 0 0,'4'-4'63'0,"-1"0"234"0,1 0 7 0,0 1 7 0,-2-1 8 16,1 1 11-16,-2-1 9 0,1 2 0 0,-1-1 0 0,0 1 0 0,1 1 5 15,-2 1-86-15,1-2-114 0,-1 2-53 0,3 2-31 16,-1-1-12-16,2 1-6 0,-1 3-3 0,1 0-3 0,-1 2-9 0,-1 1-10 16,1 2 2-16,0 2 11 0,-3 1-1 0,0 2-7 0,-2 1 10 0,-2 1 8 15,0 0-4-15,-2 2-9 0,-2 2 2 0,-2-1 5 0,0 2-7 0,-4-1-13 16,0 2 2-16,-2 0 10 0,-2-2-8 0,1 2-12 0,0-1 3 0,-2 1 13 15,0-4-2-15,2 1-11 0,-2-4 18 0,2 1 24 16,1-5 0-16,0 0-3 0,1-3 13 0,2-2 20 0,1-2-3 0,0-2-12 16,1-3 9-16,1 0 17 0,0 0-8 0,1-5-18 0,1 2 4 0,1-3 10 15,2 0-16-15,0-3-25 0,1 2-1 0,1-4 4 0,2 1-14 16,-1-2-20-16,4 0 4 0,-1 0 10 0,2-2-11 0,1 2-22 0,1-1 4 16,0 1 8-16,2-2-13 0,0 4-25 0,1-2-7 0,1 1-1 0,0 1-21 15,2 1-31-15,1-1-16 0,-1 2-5 0,2-1-28 0,-1 2-28 16,1 0-43-16,2 1-47 0,0 1-59 0,-1 0-61 0,2 0-24 0,0 1-13 15,0-1 1-15,0 0 4 0,2-1 20 0,-2 1 24 0,1-1 17 0,0-1 16 16,1 0 21-16,-1 0 75 0</inkml:trace>
  <inkml:trace contextRef="#ctx0" brushRef="#br1" timeOffset="143888.7908">21788 8615 49 0,'11'-10'393'15,"-2"2"2"-15,-2-2-7 0,-1 2 5 0,-2-2 9 0,0 3-10 0,-2 1-14 16,-1 1-5-16,-1 2-1 0,0 3-6 0,0 0-6 0,0 0-138 16,-4 2-175-16,-1 2-77 0,-1 3-50 0,0 1-34 0,-2 5-31 0,-2 3-41 15,-2 2-39-15,-1 5-57 0,-3 2-63 0,-1 4-20 0,-2 2-4 16,-1 3 5-16,-1 2 4 0,-2 1 6 0,-1 1 4 0,0 1 14 0,0 0 21 16,0 1 36-16,0-1 248 0</inkml:trace>
  <inkml:trace contextRef="#ctx0" brushRef="#br1" timeOffset="145178.8112">22380 9325 0 0,'-3'-7'100'0,"2"0"62"0,-2-2 5 0,2 1 5 0,0 2 4 16,-1 0 8-16,2 0 10 0,0 1-13 0,0 0-16 16,2 2-34-16,-1-1-37 0,2 1-7 0,-1-1 2 0,2 0-13 0,2 1-13 15,0 0-1-15,2 0-1 0,0 0-5 0,2 1-14 0,0 0-5 16,2 0-2-16,0 0-14 0,3 1-20 0,0-2 5 0,1 2 9 15,0 0-7-15,2-1-13 0,1 0 5 0,0 1 9 0,2 0-7 0,-1 0-13 16,3 0 8-16,-2-1 14 0,2 1-4 0,-1 0-8 16,1 0 2-16,0 0 11 0,-2-1-4 0,2 1-10 0,-2 0 4 0,0 0 7 15,1 0-5-15,-2-1-10 0,-2 1 8 0,1 0 11 0,-3 1-5 16,0-1-13-16,-1 1 4 0,-3 0 10 0,0 0-11 0,-3 0-10 16,-1 1 5-16,-1 1 10 0,-2 0-5 0,-1 0-8 0,-1 0 7 0,-2 2 10 15,-1 0-8-15,0-1-11 0,0 2 4 0,-1 1 14 16,-2 1-3-16,-1 0-9 0,0 3 8 0,0 1 14 0,-1 1-8 0,-2 1-14 15,0 1 7-15,1 3 14 0,-1 1-6 0,0 1-10 16,1 2 7-16,0 0 13 0,0 3-10 0,0 0-13 0,1 3 4 0,1 0 10 16,0 2-5-16,1 1-11 0,1 0 7 0,-1 1 16 0,2 1-4 15,1-2-4-15,0 0 14 0,0 1 19 0,1-1-3 0,0-1-12 16,2 1 12-16,0 0 18 0,-1 0-5 0,2 0-11 0,0 0 8 16,2 1 17-16,-1-1-9 0,0 0-15 0,1 0 3 0,-1-1 8 15,0 1-16-15,1 0-25 0,-1 0 6 0,0-2 12 0,1 2-12 0,-2 0-18 16,-2 2 6-16,1-2 15 0,0 1-10 0,-2 1-17 15,0 1 7-15,-1-3 16 0,0 3-8 0,-1 0-15 0,0 0 15 0,-2 0 18 16,-1 1-5-16,0 1-14 0,-1-1 10 0,-2 1 16 0,0 1-7 16,1 0-16-16,-2-2 10 0,0 1 21 0,-2-2-8 0,2 1-14 15,-1-2 8-15,1 1 17 0,0 0-10 0,0-2-20 0,-1 2 4 0,1-1 17 16,-2-2-10-16,2 1-17 0,-1-2 7 0,0 1 16 16,-1-3-11-16,1 0-20 0,0-2 8 0,-1-1 14 0,0 0-8 0,0-1-20 15,0-1 10-15,0-1 13 0,1-2-9 0,-2-1-17 16,2-2 10-16,1-1 14 0,0-2-10 0,0 1-15 0,1-4 8 0,1-1 17 15,0-1-7-15,1-1-15 0,0-1 12 0,1-1 21 0,0-1 0 16,0-2-10-16,1-1 11 0,0 1 19 0,1-1-7 0,-1-1-10 16,3 0 12-16,-4 0 17 0,1-1-4 0,1-1-8 0,-1 1 4 15,2 0 12-15,-2 0-9 0,2 0-17 0,-2-1 1 0,2 1 2 16,-1-1-10-16,0 1-10 0,0-1-1 0,0 1 8 0,-1-1-7 0,0 1-14 16,1-1-2-16,-2 0 5 0,-2 1-7 0,1 0-8 15,-2-2 3-15,1 2 4 0,-4 0-1 0,1 0-6 0,-2-1 3 0,1 1 8 16,-4 1-7-16,1 0-5 0,-3 0 4 0,0 0 6 0,-3 0-5 15,1 0-7-15,-4-1 5 0,1 1 8 0,-3-1-5 0,0 1-8 16,-1-1 4-16,-1-1 7 0,0 1-4 0,0-1-10 0,0-1 2 0,0 1 2 16,1 0-10-16,0-1-13 0,-1 1 1 0,1-2 9 15,0 2-11-15,1-2-14 0,1 1-8 0,0 0-8 0,3 0-22 0,2-1-27 16,0 0-12-16,4 1-10 0,-1-2-29 0,3 1-29 16,1 0-25-16,2-1-21 0,1-1-51 0,1 1-58 0,2-1-11 0,1-1 7 15,1 0 11-15,2-1 11 0,2 0 17 0,2-2 25 16,2 1 17-16,2-3 16 0</inkml:trace>
  <inkml:trace contextRef="#ctx0" brushRef="#br1" timeOffset="145511.6659">22281 11165 0 0,'-6'3'18'0,"-2"-1"282"0,-2-1 3 0,1-1 1 0,-2 0 4 16,-1 0-2-16,-1 0 0 0,1 2 3 0,-3 1 3 0,1 0 3 0,-1 1 0 15,-1 2-72-15,0 0-93 0,-1 2-59 0,-2-1-46 0,0 1-9 0,1 1 3 16,-1 0 6-16,0-2 6 0,-1 4 5 0,2-2 4 0,-1 0 13 16,0 3 14-16,1-3 6 0,-2 1 2 0,1 2 10 0,-1 0 9 15,1 0-5-15,-1 0-10 0,0 2 2 0,0-1 4 0,2 1-9 0,-2-1-15 16,1 2-2-16,0 0 7 0,1-2-20 0,0 1-29 0,2 0-1 0,0-1 6 16,3 0-16-16,0-1-23 0,1-1 6 0,2-2 12 0,1 1-11 15,1-2-16-15,1 0 8 0,2-2 10 0,1 0-6 0,1-2-18 16,2 1 10-16,1 0 16 0,0 0-8 0,1 0-17 0,1-1 10 0,0 1 14 15,1 1-7-15,2 1-16 0,1 1 8 0,0-1 16 0,2 1-7 0,2 1-14 16,0-1 8-16,2 0 14 0,2 1-9 0,0-1-15 0,2 1-3 16,0-1 0-16,3 2-28 0,0-2-40 0,1 2-28 0,1-2-27 0,0 2-37 0,1-1-43 15,-1 2-64-15,0-1-69 0,1 0-49 0,-1 0-43 16,-1 0-5-16,0-1 2 0,-3 0 5 0,1-1 8 0,-2 0 25 0,-2 1 30 16,1-2 34-16,-3 0 34 0</inkml:trace>
  <inkml:trace contextRef="#ctx0" brushRef="#br1" timeOffset="149782.9505">13295 7348 0 0,'1'-2'124'15,"0"-1"10"-15,-1 3 1 0,-1-1 1 0,1-2 5 0,0 3 2 0,-1-3 1 16,1 3-39-16,-2-2-47 0,2 2-19 0,0 0-9 16,-1-3-3-16,1 3-4 0,0 0 4 0,0 0 1 0,0 0 2 0,0 0 5 15,0 0-2-15,0 0-3 0,0 0 0 0,-1-1-2 0,1 1-1 16,0 0-1-16,0 0-4 0,0 0-2 0,0 0-4 0,0 0 1 16,0 0-7-16,0 0-4 0,0 0-1 0,0 0-5 0,0 0-2 15,-3 0 2-15,0 1-1 0,1 1 1 0,-4 1-2 0,1-2 1 16,-3 4 2-16,-3-1 2 0,-1 2 0 0,-2 2 0 0,-4-1 2 15,0 4-2-15,-5-1 1 0,-1 2-1 0,-1 2-1 0,-2-2 1 16,-1 1-2-16,-1 2 2 0,-1 0-1 0,0 0-1 0,0 0 1 0,2 2-1 16,0-2 1-16,2 0-1 0,0 1 1 0,2-1 1 15,2 2-2-15,2-4-1 0,1 2-1 0,2 0-5 0,1-2-5 0,2-1-8 16,2 0-16-16,3 0-14 0,1-2-40 0,1-2-46 0,3-1-19 16,2-1-17-16,2-6-2 0,2 4-1 0,2-2 2 0,3-3-1 15,1-3 4-15,3-2 28 0</inkml:trace>
  <inkml:trace contextRef="#ctx0" brushRef="#br1" timeOffset="150049.5348">12868 7366 148 0,'-12'9'171'0,"-1"0"2"0,1-2-1 0,0 2 4 15,-2 0-1-15,2 3 1 0,-1 0 4 0,1 2-36 0,-1 1-50 16,-1 0-31-16,1 0-27 0,-2 3-3 0,1 0 6 0,-1 1 2 16,0 2-2-16,-1 0 1 0,2 2 1 0,-2 2-4 0,1-2-4 15,0 1-1-15,1 0 1 0,0 0-3 0,2 0-3 0,2-3-5 0,2 1 1 16,1-2-17-16,3-2-23 0,1 0-13 0,5-1-9 16,2-3-16-16,1 1-17 0,4-3-11 0,3-3-8 0,3 0-35 0,4-2-39 15,1-2-21-15,4-3-17 0,2-2-4 0,2-2-1 16,4-2 7-16,2-2 7 0,0-1 13 0,4-3 55 0</inkml:trace>
  <inkml:trace contextRef="#ctx0" brushRef="#br1" timeOffset="158375.0382">17517 12731 16 0,'0'-3'68'0,"0"1"-10"0,0 2-7 15,-1-2 18-15,1-1 23 0,0 3-14 0,-1-2-23 0,1 2-13 16,-2-3-9-16,2 3-6 0,0 0-4 0,0-2-4 0,0 2-5 16,0 0-1-16,0 0 1 0,-1-2-1 0,1 2 1 0,0 0-2 0,0 0-3 15,-1-3-3-15,1 3 0 0,0 0 1 0,0 0 1 0,0 0-2 0,0 0-2 16,-2-1 2-16,2 1 3 0,0 0-1 0,0 0-4 0,0 0-1 15,-1-1-1-15,1 1-1 0,0 0 2 0,0 0 0 0,0 0 2 16,0 0-2-16,0 0 0 0,0 0 0 0,0 0 1 0,0 0-2 0,0 0-1 16,0 0 2-16,0 0 2 0,0 0-1 0,0 0 2 0,0 0-1 0,0 0-2 15,0 0 0-15,0 0-2 0,0 0 1 0,0 0-1 0,0 0 1 0,0 0-2 16,0 0 0-16,0 0 0 0,0 0 0 0,0 0-2 16,0 0 2-16,0 0-1 0,0 0-1 0,0 0 1 0,0 0-1 0,0 0 1 15,0 0 1-15,0 0 0 0,0 0 0 0,0 0-2 0,0 0 4 0,0 0-1 16,0 0 1-16,0 0-1 0,0 0 1 0,0 0-2 0,0 0 1 0,0 0 1 15,0 0-1-15,0 0 1 0,0 0-2 0,0 0-2 0,0 0 1 16,0 0-1-16,0 0 1 0,0 0-1 0,0 0 2 0,0 0-1 16,0 0-1-16,0 0 1 0,0 0-2 0,0 0-3 0,0 0 3 0,0 0 1 15,0 0 1-15,0 0-1 0,0 0 2 0,0 0 0 0,0 0-1 0,0 0 1 16,0 0-2-16,0 0 2 0,0 0 0 0,0 0 2 0,0 0-1 0,0 0 4 16,0 0-1-16,0 0-2 0,0 0-1 0,0 0 1 15,0 0-1-15,0 0 2 0,0 0 3 0,0 0 0 0,0 0 0 0,0 0 2 16,0 0-2-16,0 0 0 0,-3 0 0 0,3 0 0 0,-4 1 1 0,2-1-1 15,-2 1 2-15,0 0-1 0,0 1 2 0,-2-1 0 0,1 1 0 0,-2 1-3 16,-1-1-1-16,0 0-2 0,-1 2 3 0,-2 0 1 16,-1 0 2-16,0 0 0 0,-1 1 2 0,0 0-1 0,-2-1 4 0,-1 2 4 15,0-1 4-15,-1 1 2 0,-1 0 6 0,-2 0 6 0,2 0 5 0,-2 0 2 16,1 0 5-16,-1-1 2 0,1 1 5 0,1-1 5 0,-1 1 6 0,0-1 5 16,2-1-16-16,-3 2-17 0,0 0-2 0,0 0 7 0,-1 2-13 15,-2-1-18-15,0 0 2 0,1 1 8 0,-1 1-10 0,0-1-13 16,1 1-1-16,-1-1 2 0,2 0-12 0,1 1-15 0,0-2 20 0,0 0 28 15,1 0-12-15,0 1-26 0,2-2 16 0,1 0 23 0,0 0-13 0,0 0-27 16,3-2 14-16,-1 1 23 0,1 0-13 0,1 0-25 0,1 0 4 0,2-2 13 16,0 1-20-16,1-1-29 0,1 0-24 0,2-2-20 15,5-1-38-15,0 0-49 0,0 0-1 0,-3-4 11 0,3 0-10 0,3-2-13 16,1-2 9-16,1 0 14 0</inkml:trace>
  <inkml:trace contextRef="#ctx0" brushRef="#br1" timeOffset="158708.9946">16817 12738 0 0,'-6'-2'102'0,"-2"-1"42"0,0 1 0 16,-2-1 0-16,1 1 0 0,0 1 0 0,-2 2 0 0,-1 0-27 15,0 2-33-15,0 0-32 0,-1 2-29 0,-2 1-14 0,0 0-6 16,1 1-2-16,-2 2 1 0,1 0-1 0,-1 1 4 0,-1 1 2 0,1 1 5 16,0 0 5-16,0 0 1 0,0 1 1 0,1 0 4 15,0 1 1-15,1 1 1 0,0-1 1 0,1 3-2 0,0 0 3 0,1 0 0 16,1 2-2-16,0 0-2 0,1 0-4 0,0 2-2 16,2-1-5-16,2 0 0 0,0 1 0 0,2-1 0 0,2-1-3 0,0-1-2 15,2 0-1-15,3-1 0 0,2-1-4 0,3-2-2 0,2-1-8 16,3-1-7-16,3-1-15 0,3-1-16 0,1-2-25 0,2-1-26 15,4-2-32-15,-1-1-33 0,2-2-11 0,2-2 1 0,0-1-2 0,1-3 0 16,0 0 1-16,1-4 4 0</inkml:trace>
  <inkml:trace contextRef="#ctx0" brushRef="#br1" timeOffset="165548.3623">20451 2447 46 0,'0'-7'141'0,"0"1"2"0,0-2-2 0,0 2 3 0,-2 0 4 16,1 0 4-16,0 2-1 0,-1-1-38 0,2 1-52 0,-1 1-20 15,0 0-11-15,-1 0-5 0,1 0-1 0,0 0 3 0,-1 0 3 16,0 0 5-16,0-2 5 0,0 2 16 0,0-1 14 0,0-1 10 0,0 1 7 16,1-1 15-16,0 1 16 0,-1-2-1 0,1 3-4 0,0 0 2 15,-1-2 11-15,2 4-7 0,-1-2-14 0,1 0-3 0,0 3 3 16,0 0-24-16,-1-2-30 0,1 2-8 0,0 0-1 0,0 0-21 0,-3 2-27 15,0-1 2-15,-1 4 10 0,0-2-12 0,-2 1-17 0,-1 2 11 16,-2 3 17-16,-3-1-8 0,-2 2-17 0,-2 2 11 0,-1 0 21 16,-2 2-10-16,-2-1-20 0,0 2 9 0,-2 0 15 0,-1 2-8 15,0-1-19-15,-1 1 0 0,-1 1 5 0,1-2-22 0,0 2-26 16,-2 2-2-16,2-2 4 0,-1 1-17 0,1 1-20 0,0 1-12 0,-1 0-8 16,1-3-10-16,2 3-15 0,1-2-7 0,2-1-7 0,1-1-32 15,2-2-41-15,2-3 1 0,3 0 16 0,3-5 5 0,2-1 5 16,2-1 11-16,2-2 11 0</inkml:trace>
  <inkml:trace contextRef="#ctx0" brushRef="#br1" timeOffset="165832.9739">19967 2408 4 0,'-4'2'137'0,"0"-1"4"0,-2 4 0 0,1-2 3 16,-2 1 0-16,-1 2 1 0,0 2 2 0,-1 1-36 0,0 0-46 15,-2 3-26-15,-1 0-17 0,-1 1-4 0,-1 1 0 0,0 2-3 0,-1 1-6 16,-1 1-1-16,-1 0-4 0,1 1 1 0,-3 1 1 16,2 1-2-16,-3 0 1 0,1 3-4 0,-1-2-2 0,0 1 2 0,0-1 4 15,0 1-1-15,0-1-2 0,3-1-1 0,-1 2 1 0,2-5-2 16,4 0-2-16,2-2-4 0,3-2-7 0,3-1-8 0,4-2-9 15,3-1-18-15,2-2-20 0,6-4-32 0,2-1-37 0,4-1-11 0,5-2-4 16,3-3 2-16,6 0 2 0,3-3 1 0,5-3 3 16</inkml:trace>
  <inkml:trace contextRef="#ctx0" brushRef="#br1" timeOffset="175458.2624">20105 5058 0 0,'0'0'51'0,"0"0"64"0,-1-1 1 16,1 1-14-16,0 0-18 0,0 0 10 0,0 0 17 0,0 0-21 16,0 0-30-16,-1-3-21 0,1 3-18 0,0 0-9 0,0 0-4 15,0-2-2-15,0 2-2 0,1-2-1 0,-1 2 0 0,0 0 2 16,0 0-2-16,-1-3 0 0,1 3 1 0,0 0-2 0,-2-1-1 16,2 1 4-16,0 0 1 0,0 0 1 0,0 0 1 0,0 0 1 0,0 0-2 15,0 0 2-15,-1-1-1 0,1 1 1 0,0 0 1 0,0 0 2 16,0 0 0-16,0 0 3 0,0 0 0 0,0 0-1 0,0 0-2 15,0 0-2-15,0 0 2 0,0 0-3 0,0 0 0 0,0 0 0 16,0 0 2-16,0 0-2 0,0 0-3 0,0 0-2 0,0 0-2 16,0 0-1-16,0 0-2 0,0 0-1 0,0 0 1 0,0 0-1 15,0 0-2-15,0 0-1 0,0 0 1 0,0 0-1 0,0 0-1 16,0 0 0-16,0 0-3 0,0 0 3 0,0 0 3 0,0 0 0 0,0 0 0 16,3 1 0-16,-3-1-1 0,1 1 1 0,0 0 1 15,-1-1 1-15,3 2-1 0,-2-1 1 0,1 0-1 0,0 0 2 0,0 0 2 16,0 1-1-16,1 0 1 0,1-1-2 0,0 2-2 15,0-1 2-15,0 0 2 0,1 1-1 0,1-1-1 0,0 2 0 0,1-2 0 16,0 2 2-16,1-1 1 0,0 1 0 0,1 0 0 0,0 0-2 16,1 0-2-16,-1 1 2 0,2 0 2 0,-1-1-1 0,2 1-4 15,-1 0 5-15,1 0 3 0,0 0 0 0,0-1-4 0,0 1-1 0,0-1 1 16,1 1-1-16,-1-1 1 0,0 1-2 0,2 0 1 16,-2 0-1-16,1-2-1 0,2 2 2 0,-2 0 1 0,2 0-1 0,-1 0-4 15,1-1 2-15,1 1 1 0,-1 0 0 0,1 0-2 0,0 0 1 16,0-1 1-16,1 1 0 0,0 0 0 0,1 1 0 0,-1-1 1 15,2 1 1-15,-2 0-4 0,2 0 1 0,-1 0 1 16,1 0 0-16,0 0-2 0,-1 0 1 0,1 0 1 0,1 0-2 0,-1 1 1 16,1-1 1-16,0 1 1 0,1 0-2 0,-1 1-1 0,0-1 1 15,0 0 2-15,0 0 1 0,0 0-4 0,0 2 1 0,-1-2-1 16,-1 0 1-16,1 2-1 0,0-2 1 0,-2 0-1 0,-1 0 1 0,0 0 2 16,0 1 2-16,0-1 0 0,-1 0-3 0,-1 0-3 15,1 0 0-15,-2-1 2 0,2 2 1 0,0-1 1 0,-1 0 1 0,1-1-1 16,0 1 1-16,-1 0 1 0,1 1-2 0,2-1-2 0,1 0-1 15,-1 0 1-15,2 0-1 0,1 1 1 0,0 0-2 0,1-1 0 16,0 2 1-16,1-2 1 0,-1 1-1 0,0-1 1 0,1 2-2 0,-2-2 0 16,1 1 0-16,-2 0 0 0,1 0 0 0,-3-1 1 15,2 2 1-15,-3-2-1 0,1 1 1 0,-1 1-1 0,-1-1 1 0,1 0-1 16,-2 1 1-16,2-1-1 0,0 2 4 0,0-1 1 16,0 0 1-16,2 2-1 0,-2-2-1 0,1 1-1 0,0 1 1 0,2-1 1 15,0-1 1-15,-1 2 1 0,2 1-1 0,2-2 1 0,-1 1-2 16,0-1 1-16,2 1-2 0,0 1-4 0,1-2 1 0,-2 1-1 15,2-1 1-15,0 1-1 0,0 1 1 0,-1-2-1 0,0 1 1 16,-1 1 1-16,0-2-2 0,-1 1 1 0,-1 1-1 0,0 0 1 16,-3 0-1-16,1-2 2 0,-1 2 2 0,-2 0-1 0,-1 0 1 0,1 0-2 15,-2 0 1-15,-1 0 1 0,2 2-2 0,-2-2-2 16,1 0 1-16,-1 0 1 0,1 0-2 0,-1 0-1 0,0 0 0 0,0 0 2 16,0 0-2-16,0 0 0 0,0 0 0 0,0 0 1 0,0-2 1 15,-1 2-2-15,1-1 1 0,-1 1 4 0,1-2-1 0,-2 1-1 16,1 1 0-16,0 0-1 0,-2-2 1 0,0 1 0 0,1-1 0 0,-1 2 0 15,-1-1 1-15,0 1-1 0,-1 0 2 0,1 0-1 16,-2 0 1-16,2 0-2 0,-1 0 0 0,1 0 1 0,0 1 1 0,0-1 4 16,0 0-5-16,0 0 1 0,1 0-1 0,1 0 1 15,-1 0-1-15,2 0 1 0,-2 0-1 0,2 0 1 0,-1-1-2 0,1 1-2 16,-2 0 1-16,2 0-1 0,-2 0 1 0,1-2 1 0,-1 2 0 16,-1 0 1-16,-1 0 1 0,-1 0-2 0,1 0-2 0,-2 0 1 15,-1 0 1-15,2 2 1 0,-2-2 1 0,0 0-1 0,0 0 1 16,0 1-1-16,0 1 1 0,0-1-2 0,0 1 0 0,-2-2 0 15,2 1 1-15,0-1 1 0,0 2-1 0,2-2 1 0,-2 0-1 0,1 0 1 16,2 0-2-16,-1-2 1 0,1 1-1 0,1 1 0 16,0-2-1-16,1-1-1 0,1 2 1 0,-1-2-1 0,0 0 1 0,1 0-1 15,-1 0-1-15,0 0 0 0,1 0 2 0,-1-2 1 0,-1 1 0 16,0 1 0-16,-1-2 0 0,-1 2 0 0,1-1 0 0,0-1 0 16,-1 2 0-16,1-1-2 0,0 1 1 0,-2 0 2 0,2 0 1 15,-2 0 1-15,0 0-2 0,1 0-1 0,-1 1-1 0,0-1-1 16,1 2 1-16,-1 1-2 0,0-2 1 0,1 1 5 0,-1-1 0 0,0 2 2 15,1-1-2-15,-1 1-2 0,0 0 1 0,2 0-4 16,-2 0 2-16,2 0 0 0,0 0 2 0,-1 0-1 0,0 0 2 0,0 0 0 16,1 0-1-16,0 0-2 0,-1 0 0 0,0 0 0 15,0 1-2-15,0-1 1 0,-1 2 1 0,0-1 1 0,1 1-1 0,-1-2 0 16,0 3 0-16,1 0-1 0,-1-2 1 0,0 4 1 0,2-2 1 16,-2 0-2-16,2 3 1 0,0 0-1 0,-1-2 0 0,1 2 2 15,0-1-1-15,1 1 1 0,-2 0-2 0,1-1-2 0,0 0 2 16,-1 0 2-16,1-1-1 0,1 0 1 0,-1 1-2 0,-1-2 0 15,2 1 1-15,-1 0 1 0,0-1-1 0,-1 1 2 0,1-1 0 0,0 2 2 16,-1-1 1-16,0 1 0 0,0-1 0 0,0 1 1 16,-1 1 2-16,0-1-1 0,1 1-2 0,-2-1 0 0,0 1-2 0,0 0 2 15,0 0 0-15,0 0 0 0,0 0 0 0,0-1-1 0,0 1-1 16,0 0-2-16,0 0-1 0,0 0-2 0,0 0-1 0,0 0 1 16,0 1 2-16,0-1 5 0,0 1-1 0,0 0-4 0,1 0 1 0,-1 1-1 15,1-1 2-15,1 0 0 0,-1 0 2 0,0 0-1 16,1-1 1-16,-1 2-2 0,2-2 3 0,-1 0 1 0,1 0-1 0,0 0-4 15,-1 0-1-15,1 0 5 0,-2-2-1 0,2 2-2 16,-2 0-2-16,1 2-1 0,-2-2 0 0,1 1 2 0,-1-1-1 0,0 1 1 16,-1 0-2-16,-1 0-2 0,1 2 1 0,0-2 2 0,-1 1-1 15,1 1-1-15,0-1-1 0,-1 2 2 0,1-2 2 0,0 2 1 16,-1-1 0-16,1 1 0 0,0 1 0 0,-1 0 1 0,2 1 2 16,-1-2 0-16,1 2 0 0,0 0 0 0,-1 0 3 0,1 0 0 15,0 0 0-15,0-1 0 0,-2 0 0 0,2-1-1 0,0-2 1 0,0 2 1 16,0-2 1-16,2 0-1 0,-2 0-1 0,1 0 0 15,-1-1-3-15,1 2 0 0,1-2 2 0,-1 0 1 0,-1 3 0 0,1-4-2 16,-1 3 1-16,2 0 1 0,-2-2-2 0,0 2-1 0,0 0 0 16,0 0 2-16,-2 0-1 0,1 2-1 0,-2-2 0 0,1 1 0 15,-1 1-3-15,-1-1-1 0,0 2-1 0,0-1 1 0,-1 1-1 16,-1 0 1-16,1 0-2 0,-2 0 1 0,1 0 1 0,-1-2-1 16,0 1 1-16,1 1 1 0,-2-3 0 0,0 0 0 0,0 1 1 0,0-2 1 15,0 1-1-15,-2-2 2 0,1 1 0 0,0-1 2 16,-1 2-2-16,1-1 1 0,0-1-1 0,-1 2-3 0,1-1 2 0,0 1-1 15,-1 0 2-15,0 1 0 0,0-1 0 0,0 2 0 0,-1-1 0 16,-1-1 0-16,1 2 0 0,-1-1 0 0,-1 1 0 0,0 1 3 16,-1 0 9-16,1 0 12 0,0 0 5 0,-2 1-1 0,0 1 1 15,1-1-4-15,-1 1 2 0,0-1 3 0,-1 1-3 0,0-2-4 16,0 0-1-16,-1 0 2 0,1 0-1 0,-1 0-2 0,-1-3-8 0,1 1-11 16,-2-1-10-16,2 0-7 0,-2 0 6 0,2-1 9 15,-2-1-4-15,2 2-5 0,-2-1 3 0,2-2 7 0,1 1-2 0,-1-1-8 16,-1 0 1-16,2 0 5 0,-1 0-1 0,0-1-5 0,-1 1 6 15,1-3 9-15,0 1-8 0,-2 1-13 0,2-2 5 0,-2 0 8 16,-1 1-5-16,1-2-8 0,-1 2 4 0,0-2 10 0,-1 2-4 16,0-2-5-16,-1 1 5 0,0 0 5 0,-1-1-4 0,0 0-11 15,-1 1 4-15,0-2 13 0,0 0-7 0,0 0-7 0,0-1 5 0,0 0 7 16,2 0-3-16,-2-1-5 0,1-1 2 0,0-1 3 16,1 0-1-16,-1 0-4 0,2 0 4 0,-2-2 4 0,2 1-2 0,-1 0-7 15,1 0 5-15,1-1 7 0,-1 0-3 0,1 1-8 0,-2-1 1 16,2 1 4-16,-1-1-3 0,0 2-6 0,-1-1 1 0,1 1 8 15,1 0-3-15,-1 1-4 0,1-1 2 0,-2 1 7 0,2 0-5 0,0-1-9 16,2 0 4-16,-2 0 7 0,1 0-4 0,-1 0-4 16,1 0 8-16,-1-1 7 0,2 0-8 0,-1 1-8 0,0-1 4 0,-1 1 9 15,2-1-3-15,-1 0-9 0,0 1 6 0,1-2 9 0,-1 0-8 16,0 0-8-16,1 1 5 0,0-1 10 0,0 0-7 0,-1-1-10 16,0 1 6-16,1 0 9 0,-1 1-3 0,0-1-7 0,1 0 2 0,-1 1 8 15,-1 0-6-15,1 0-6 0,1-1 6 0,-1 2 9 16,-1-2-3-16,1 1-10 0,-1-1 5 0,2 1 8 0,-2-1-3 15,1 0-7-15,-1 0-1 0,0 0 8 0,0 1-4 0,0-2-2 16,-1 1 3-16,1 0 6 0,-2 0-5 0,0 0-5 0,0 1 2 0,0 0 8 16,-1-1-3-16,-1 2-6 0,0-2 6 0,0 1 11 15,0 1-4-15,0-1-7 0,-1 0 3 0,1 2 8 0,-2 0-5 0,0-1-6 16,-1 1 6-16,0-1 9 0,1 1-9 0,-2 0-17 0,-2-1 7 16,1 1 13-16,0-1-9 0,-2 1-17 0,0 0 8 0,-1-1 15 15,0 0-7-15,0-1-14 0,-1 0 7 0,1 0 14 0,0 0-6 0,0-1-12 16,0 0 12-16,1 1 20 0,1-1-7 0,-1-1-10 15,0 0 8-15,2 0 13 0,-2 0-6 0,1 0-12 0,-1 0 7 0,2 0 19 16,-2-1-11-16,0 1-17 0,1 0 5 0,-1 0 12 16,2 0-10-16,-2 0-16 0,0 0 5 0,-1 0 12 0,0 0-9 0,0 1-15 15,-1-1 6-15,0 1 15 0,-2-1-9 0,-1 1-16 0,1-1 8 16,-1 1 14-16,0-1-4 0,0 0-13 0,2 0 11 0,-1 0 17 16,2-1-8-16,1 1-12 0,0-1 9 0,0 0 16 0,1 1-8 15,0-1-16-15,1-1 13 0,-1 2 19 0,2-1-9 0,-2 0-18 16,0 1 10-16,1-1 16 0,0 1-10 0,0 0-19 0,0 0 8 0,1 0 16 15,0 0-11-15,-1 0-17 0,1 0 7 0,0 1 16 0,-1-1-13 16,0 1-19-16,-1-1 11 0,0 0 22 0,1 0-13 0,-2 0-20 16,1 0 11-16,0 0 22 0,1 0-11 0,-1 0-21 0,2-1 15 15,-2 1 19-15,2-1-7 0,-1 0-18 0,1-1 12 0,0 1 18 16,-1 0-10-16,1 0-16 0,0-2 11 0,-1 2 21 0,2-1-10 0,0-1-20 16,0 1 9-16,2-2 16 0,-2 2-11 0,1 0-22 15,0-1 10-15,1 1 19 0,-1-1-11 0,0 1-22 0,1 0 8 0,-2 0 14 16,0 1-10-16,0-1-22 0,-2 1 10 0,1-1 19 15,-2 2-11-15,1-1-19 0,-1 1 13 0,-1-1 20 0,-1 1-8 0,1-1-20 16,0 1 10-16,0-1 23 0,0-1-10 0,1 1-20 0,-1 0 12 16,1 0 21-16,1 0-5 0,0-1-13 0,0 1 14 0,0 0 22 15,2-1-11-15,-1 0-19 0,1 0 6 0,1 0 15 0,-1-1-10 0,2 1-17 16,0-1 9-16,0 0 16 0,0 0-8 0,1 1-19 16,0 0 4-16,-1-1 10 0,1 1-12 0,1-1-17 0,-1 0 7 0,-1 0 14 15,2 0-7-15,-1 0-12 0,1 0 8 0,-1-1 16 16,1 1-6-16,0-1-14 0,-2 0 10 0,2 0 14 0,0-1-5 0,0 1-14 15,0-1 9-15,2 1 13 0,-2-1-5 0,1 0-14 0,0 0 6 16,1 2 15-16,0-2-11 0,0 1-14 0,0-1 7 0,1 2 10 16,-2-1-8-16,2 1-13 0,0-1 4 0,-1 0 13 0,1 1-9 0,1 0-14 15,-1 0 8-15,1 0 12 0,0 1-7 0,0 0-13 16,0-1 7-16,1 1 13 0,-1-1-8 0,1 1-13 0,1 0 8 0,-1-1 10 16,0 1-8-16,2-2-11 0,0 2 5 0,-1-1 14 0,1 0-7 15,1-1-14-15,-1 1 7 0,1-1 14 0,0 0-6 0,1 0-12 16,-1 0 6-16,1-1 12 0,1 0-4 0,-1 1-14 0,0-1 9 15,1 0 16-15,0-1-5 0,1 1-8 0,0-1 9 0,-1 0 13 16,2 0-7-16,0 0-12 0,2 0 6 0,-1 0 11 0,0 0-4 0,1 0-8 16,0 0 5-16,1 0 13 0,0 0-8 0,1 0-14 15,0 0 4-15,1 0 5 0,-1 0-7 0,1 0-13 0,1-1 5 0,-1 1 11 16,-1 0-9-16,1 0-15 0,1 0 0 0,-1 0 3 0,0 0-15 16,1 0-21-16,-1 1-4 0,0-1-2 0,1 1-26 0,-1-1-29 15,0 2-10-15,1-1-4 0,-1-1-24 0,0 1-28 0,2 0-17 16,1-1-11-16,-3 0-22 0,1 0-28 0,2 0-34 0,0 0-37 15,-4-2-9-15,0-2 3 0,0-1 20 0,0-1 25 0,1-1 13 0,2-1 8 16,-1-3 21-16,1-1 38 0</inkml:trace>
  <inkml:trace contextRef="#ctx0" brushRef="#br1" timeOffset="175910.0668">17457 12694 141 0,'2'-4'180'0,"-1"0"1"0,-1 1 1 16,0-1 1-16,0 2 3 0,0-1 7 0,0 3 13 15,0 0-31-15,-1-1-46 0,1 1-34 0,-3 0-37 0,-1 1-14 0,0 1-11 16,0 0-3-16,0 0 0 0,-1 1-3 0,-2 0-5 0,0 2 2 16,-1-1 2-16,0 1-13 0,0-1-14 0,-1 2 2 0,-2 0 8 15,1 0-4-15,-1 0-10 0,-2 2 8 0,-1-1 9 0,0 1-6 16,-2 2-9-16,-2-1 5 0,1 1 10 0,-2 1-6 0,1 0-9 15,-1-1 9-15,0 1 13 0,1 0-4 0,-1-1-7 0,0-1 10 0,1 2 16 16,-2-1-1-16,0 0-7 0,0 1 10 0,-3 0 15 16,2 1-5-16,-1 1-11 0,2-1 4 0,0 1 13 0,3-1-7 0,0-1-15 15,1 1 6-15,1-1 14 0,0-1-10 0,3-1-13 0,-1 0 8 16,2-1 13-16,1 0-8 0,0 0-10 0,1-1 11 0,1-1 19 16,1 0-5-16,1 0-10 0,0 0 9 0,2-1 15 0,2-2-10 0,-1 1-19 15,2-2 10-15,-1 1 14 0,2-3-7 0,2 2-13 16,0 0 5-16,2 0 16 0,2 0-13 0,0-1-17 0,4 2 2 0,0-1 13 15,2 2-11-15,3-2-17 0,1 2 8 0,1-1 12 0,3 1-12 16,0 1-19-16,3-1-1 0,0 1 7 0,1 1-17 0,1 0-23 16,0 1 1-16,1 1 5 0,2-1-22 0,0 1-30 0,1 1-6 15,0 0 3-15,2 1-22 0,0-1-32 0,-1 1-17 0,1 0-11 16,0 0-28-16,-1 1-32 0,1-1-29 0,-2 1-26 0,1-2-22 0,-2 1-25 16,-2-1 11-16,2 0 20 0,-1-1 9 0,0 1 5 15,-2-3 17-15,0-2 25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15:12.99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4656 2587 0 0,'3'-12'115'0,"-1"-2"40"0,1 2 7 16,0-1 3-16,-1 2 7 0,0-1 5 0,-1 3 3 0,2-1-16 0,-2 1-23 15,0 0-20-15,1 0-16 0,-1 0 3 0,0 3 8 16,1-2 1-16,-2 1-3 0,1-1 9 0,-1 2 15 0,1 0 1 0,-1 0-1 15,0 2 9-15,0-1 12 0,0 1-4 0,0-2-8 0,-1 3-8 0,1 0-4 16,-1 0-16-16,1 0-22 0,-2 1-1 0,2 2 2 16,-1-1-17-16,1 1-24 0,-3-2-6 0,-1 2 3 0,2 2-18 0,-2 1-24 15,-2-2 0-15,0 4 6 0,-1 1-12 0,-2 0-18 0,-1 1 6 16,0 2 10-16,-2 2-5 0,0-1-13 0,-3 4 7 0,2-1 13 16,-2 2-8-16,-1 2-10 0,1-2 9 0,-1 1 12 0,0 2-4 0,0 2-11 15,0-1 9-15,0 1 13 0,2 1-4 0,-1 1-4 16,0 1 8-16,2 1 14 0,1 0-7 0,-1 3-11 0,2 0 7 0,0-2 11 15,2 4-3-15,1-2-12 0,1 0 5 0,2 1 8 0,1-1-5 16,1 2-11-16,1-2 0 0,2 0 6 0,1 0-8 0,0 0-8 16,2 0 4-16,1-2 7 0,0 1-4 0,1-2-9 0,2-3 6 0,1 0 6 15,0-3-3-15,1 0-7 0,1-2 4 0,2-2 9 16,0-2-3-16,1-2-6 0,2-2 0 0,1-1 0 0,0-2-18 0,2-1-26 16,1-2-17-16,2-2-16 0,-1-3-43 0,3-2-51 0,-2-2-45 15,2-2-40-15,-2-3-58 0,2-2-61 0,-2-2-16 0,-1-2-4 16,-2-2 2-16,-2-2 2 0,-2-2 14 0,-2 0 22 0,-2-5 19 15,-4 2 19-15</inkml:trace>
  <inkml:trace contextRef="#ctx0" brushRef="#br0" timeOffset="277.6136">4752 1865 183 0,'-1'-3'258'0,"-2"1"6"0,2-3 7 0,-1 2-7 0,1-1-12 0,1 2-1 16,0 2 2-16,0 0-14 0,0-3-23 0,0 3-80 0,0 0-98 15,0 0-76-15,0 0-67 0,3 1-19 0,-1 1-5 0,1 0-23 0,0 2-25 16,-1-1-28-16,1 2-29 0,0 0-14 0,-1 1-4 0,1 0 15 16,0 0 21-16,-2 0 15 0,0 0 14 0</inkml:trace>
  <inkml:trace contextRef="#ctx0" brushRef="#br0" timeOffset="1058.7649">5481 2669 235 0,'0'0'296'15,"0"0"1"-15,3-1 4 0,-2 1-7 0,2-2-10 0,0-1 5 16,-1 2 8-16,4 1-3 0,0-2-9 0,2-1-54 0,4 2-66 15,2-1-85-15,0-1-91 0,2 2-20 0,3-2-2 0,0 0-17 0,1 3-23 16,0-3-1-16,0 1 8 0,0 1-13 0,0 1-23 0,0 0-11 16,-2 0-2-16,0 0-28 0,-2 0-29 0,0 3-8 0,-2 0-3 15,0 1-29-15,-1-1-34 0,-2 2 3 0,-2 1 18 0,-2 0 3 16,-2 0 5-16,-1 3 10 0,-3 0 10 0</inkml:trace>
  <inkml:trace contextRef="#ctx0" brushRef="#br0" timeOffset="1240.8443">5469 3050 0 0,'-8'8'57'0,"0"-2"255"0,3-2-6 15,0-1 1-15,2-1 4 0,3-2-4 0,0 0-8 16,0 0 4-16,0 0 7 0,3 0-5 0,1 0-13 0,2 0-83 0,4 0-104 16,0 0-96-16,2 0-89 0,3 0-35 0,1 0-26 0,1 0-26 15,2 0-29-15,0 0-41 0,1-2-41 0,0 1-19 0,-2 1-10 16,2 0 2-16,-1-2 13 0,-2 1 5 0,1-1 5 15,-2 1 24-15,0 1 68 0</inkml:trace>
  <inkml:trace contextRef="#ctx0" brushRef="#br0" timeOffset="1718.8909">6365 2959 0 0,'-2'-2'120'0,"-1"1"169"0,0-4 8 16,1 1-9-16,0-2-15 0,2 0-1 0,0 0 4 0,2 0-15 0,0 1-14 15,1-1-1-15,2 0 5 0,1 0-109 0,0-1-143 0,1-1-46 16,1 1-14-16,0-1-14 0,1-1-14 0,1 0 13 0,0-1 19 16,1 1-2-16,0 0-7 0,-1-3 15 0,1 0 24 0,0 0-1 0,-2 0-10 15,2-2 17-15,-2 1 21 0,2-2-1 0,-2 0-7 16,2 0 10-16,-1-3 10 0,1 1-6 0,-2 1-15 0,2-4 1 0,0 2 7 15,-1-1-4-15,1-1-7 0,-2-1 0 0,1 0 6 0,-1-1-1 0,0-1-7 16,-1 1 10-16,2-1 13 0,-2-1-3 0,0 2-6 16,0-2 18-16,-2 0 22 0,2 3 8 0,-1 0 3 0,0-2 15 0,1 4 15 15,-2 1 8-15,1 0 2 0,0 0 14 0,-1 3 14 0,1 1-1 16,0 1-5-16,-2 1 10 0,0 3 19 0,-1 0-5 0,0 1-11 16,0 1 0-16,-1 2 4 0,0 1-17 0,-2-1-23 0,0 4-6 0,-1 1 0 15,0 0-18-15,0 0-21 0,3 0-2 0,-2 1 5 0,2 4-13 16,0-1-20-16,-1 4-5 0,1-1 2 0,0 5-9 0,-1 2-12 15,0 1 8-15,-2 4 13 0,0 2-3 0,0 3-11 0,-3 2 8 0,0 2 11 16,-1 4-7-16,0-2-11 0,-1 4 2 0,-2 1 5 16,1-1-21-16,-1 2-25 0,0 0-16 0,-1 2-5 0,0-1-29 0,2 1-30 15,-1-2-17-15,0 0-11 0,1 0-25 0,0 0-26 0,1-2-26 16,1-1-26-16,0-1-50 0,1-2-58 0,2-3 1 0,0-2 16 16,-1-1 13-16,2-1 11 0,2-5 23 0,0-2 26 0,2-2 20 0,0-5 14 15</inkml:trace>
  <inkml:trace contextRef="#ctx0" brushRef="#br0" timeOffset="1920.8223">7373 2620 72 0,'4'-11'261'0,"0"1"-2"0,0 1-7 0,0-2 3 15,-1 4 9-15,0-2-4 0,-2 1-10 0,0 2-8 0,1 2-11 16,-1 1-78-16,0 0-96 0,-1 1-77 0,0 2-67 0,0 0-46 0,0 0-40 16,0 0-31-16,3 3-33 0,0 0-13 0,-2 2-11 0,-1 1 1 15,-1 1 10-15,-1 2 8 0,0 0 11 0</inkml:trace>
  <inkml:trace contextRef="#ctx0" brushRef="#br0" timeOffset="2123.8642">7367 3031 55 0,'2'7'417'0,"0"-2"12"15,-2-2 3-15,1 0 0 0,-1-3-1 0,0 0-2 0,0 0 0 16,0 0 0-16,0 0-2 0,0 0 1 0,1 1-1 0,-1 1-143 16,2 2-185-16,-2 2-107 0,1 2-80 0,-1 1-49 0,0 3-37 15,0 3-37-15,0 1-40 0,-1 4-68 0,-2 1-77 0,0 1-24 0,-2 2-5 16,-3 3-1-16,-3-1-1 0,-1 2 11 0,-4-1 17 15,-1 2 32-15,-4-1 38 0,-2-1 37 0,-2 0 229 0</inkml:trace>
  <inkml:trace contextRef="#ctx0" brushRef="#br0" timeOffset="3186.9896">4484 5224 208 0,'-7'-10'323'0,"-1"-1"-1"0,0-1-5 0,0 1 4 16,-1 1 10-16,0-1-1 0,-1 1-7 0,0 2 7 0,0 1 9 16,1 1-57-16,0 0-78 0,-2 1-71 0,0 1-68 0,1 1-35 0,-2 0-26 15,0 3 5-15,-2 0 14 0,0 3-11 0,-1 0-20 16,-1 2 10-16,-1 2 11 0,-1 3-8 0,0 1-17 0,-2 1 6 0,0 3 18 16,0 2-11-16,0 1-14 0,0 2 7 0,0 3 15 0,1 1-9 15,2 3-17-15,1 0 11 0,1 3 18 0,3 0-9 0,1 0-16 16,2 1 4-16,2-1 15 0,3 0-14 0,2-2-17 0,0 0 8 15,4-4 19-15,0-2-11 0,4-1-18 0,2-2 12 0,1-3 18 16,3-4-9-16,1-2-20 0,2-2 11 0,4-5 17 0,-1-2-8 0,4-2-11 16,0-4 11-16,2-3 20 0,3-3-8 0,0-3-18 15,1-3 9-15,2-3 16 0,1-4-10 0,0-3-19 0,1-4 5 0,1-3 16 16,-1-3-11-16,0-2-21 0,-1-3 4 0,-3-3 11 0,-2 0-12 16,0-2-22-16,-5-1 5 0,-1 1 11 0,-4-1-9 0,-1 1-16 15,-3 2 10-15,-3-1 19 0,-1 2-7 0,-3-1-16 0,-1 3 19 16,-1 0 27-16,-2 1 4 0,1 3-2 0,-2 1 29 0,-2 2 40 15,0 3 16-15,-1 2 6 0,0 3 24 0,1 3 27 0,-2 4 6 0,1 3 0 16,-1 1 7-16,1 4 13 0,1 3-13 0,-1 2-17 16,0 2-14-16,2 1-11 0,0 2-29 0,-1-1-35 0,2 3-18 0,0 0-9 15,0 3-18-15,0 2-21 0,2 1-9 0,-1 2-5 0,0 3-5 16,2 2-4-16,-2 3 1 0,1 4 5 0,-1 3 8 0,0 3 8 16,-1 4 8-16,0 1 14 0,-1 4 0 0,0 1-4 0,-2 3 4 0,-1 0 4 15,0 2-1-15,0 0-3 0,-1 1 3 0,1 0 5 16,-2 1-2-16,1 1-8 0,1 0 1 0,-1-1-1 0,1-1-14 0,0 0-20 15,0-1-11-15,1-2-7 0,0 0-27 0,1-3-33 16,2-2-24-16,0-1-21 0,1-3-31 0,2-3-35 0,1-1-30 0,0-4-30 16,2-2-44-16,1-4-46 0,1-1-3 0,0-3 11 0,0-4 8 15,1-2 11-15,2-2 26 0,0-4 29 0,-1-1 25 0,2-3 20 16</inkml:trace>
  <inkml:trace contextRef="#ctx0" brushRef="#br0" timeOffset="3537.8511">5008 5282 0 0,'3'-8'315'16,"-3"0"73"-16,-2-1 10 0,0 1 13 0,-1-2 13 0,0 2 10 16,-1-1 8-16,0 3 8 0,0 2 3 0,2 0 3 0,-2 0 0 15,1 2-112-15,-1 0-148 0,1 2-67 0,-1 0-49 0,0 1-17 0,0 1-8 16,0 3-14-16,-1 1-14 0,1 2-11 0,0 2-8 16,0 2-7-16,0 2-4 0,1 1-3 0,2 2-1 0,1-1-1 15,0 2 2-15,3 2-13 0,1 0-19 0,2 0-20 0,1 1-26 16,2 0-11-16,1 0-7 0,2-2-10 0,1-1-14 0,2-1 3 0,1-4 9 15,1-1-5-15,0-4-7 0,3-2 5 0,0-2 8 0,0-3 16 16,2-2 10-16,-2-4 36 0,0-1 39 0,0-3 15 0,-2-2 10 16,0-2 25-16,-2-3 29 0,-2-2 7 0,0-2-2 0,-2-2 15 0,-4-2 19 15,-2 0 5-15,-2-2 2 0,-2 0 10 0,-4 0 15 16,-2 1 1-16,-2 1-2 0,-4 0 4 0,0 2 3 0,-4 1-3 0,0 1-6 16,-1 2-9-16,-2 3-11 0,1 0-7 0,-2 3-10 0,2 2-16 15,0 1-20-15,0 3-29 0,2 3-32 0,0 1-38 0,1 2-43 16,0 3-47-16,2 2-52 0,0 2-40 0,2 2-40 0,1 2-38 15,1 2-39-15,3 3-47 0,3 0-47 0,2-1-34 0,1 2-28 16,3 0 6-16,2-2 18 0,2 1 26 0,2-3 28 0,2-2 39 0,3-1 46 16,1-3 32-16,3-1 44 0</inkml:trace>
  <inkml:trace contextRef="#ctx0" brushRef="#br0" timeOffset="4921.941">6660 4661 0 0,'-3'-22'115'0,"1"1"11"0,-2 0 2 0,0 2 5 16,-2 1 5-16,0 1 6 0,-1 2 3 0,0 0-33 0,-1 1-45 15,-1 2-10-15,-2 0-2 0,1 0 19 0,-1 2 26 0,-1 1 14 0,-1 0 10 16,1 2 18-16,-2 0 18 0,2 2-8 0,-1 0-13 15,1 2 3-15,0 0 5 0,1 2-13 0,1 2-17 0,-1 3-4 0,0 1 1 16,2 2-26-16,1 4-33 0,0 2-9 0,0 5-2 0,1 2-23 16,2 5-32-16,1 3 7 0,0 4 22 0,1 3-11 0,1 2-21 15,2 4 10-15,0 1 20 0,0 3-10 0,0 0-20 0,0 2 13 16,1 1 20-16,0 0-9 0,-1 1-19 0,2 0 10 0,-1 1 18 16,0-4-11-16,1 1-19 0,-1-2 11 0,2-2 16 0,-2-2-8 0,0-2-16 15,1-2 9-15,-2-2 20 0,0-1-14 0,0-2-18 16,-2-2 10-16,0-1 19 0,-2-1-8 0,-2-2-14 0,1-2 10 0,-2 0 16 15,-1-1-8-15,-1-2-17 0,-2 2 10 0,1-4 21 0,-4 1-11 16,1-2-20-16,-3 0 11 0,0-3 19 0,-3 0-13 0,1 0-19 16,-1-2 9-16,-2-2 17 0,1-1-11 0,0-1-18 0,0-3 9 0,0-1 18 15,2-2-11-15,0-2-19 0,2-2 11 0,0-1 17 16,0-2-11-16,1-1-20 0,2-1 12 0,-1-1 16 0,2-4-8 16,2 1-20-16,2-2 10 0,0 0 19 0,2-2-11 0,1 1-18 15,2-1 9-15,2-1 13 0,1 2-7 0,3-1-15 0,-1 1 9 0,4 1 20 16,-1 0-11-16,2-1-18 0,1 3 9 0,1 1 15 0,2 0-8 15,-1 2-16-15,2 1 8 0,0 1 16 0,0 1-6 0,2 0-18 16,-1 2 7-16,2 0 14 0,-2 2-9 0,2 2-16 0,-1-1 7 16,1 1 18-16,0 1-9 0,-1 0-17 0,1 1 10 0,0 1 16 15,-2 1-11-15,0 1-16 0,1 1 8 0,-4 2 16 0,1 1-12 0,-2 2-17 16,1 2 11-16,-4 0 17 0,1 2-13 0,-2 2-17 16,-1 2 10-16,-1 0 19 0,-2 2-11 0,-1 1-19 0,-1-2 10 0,-3 2 17 15,-1-1-7-15,-2 1-16 0,-1 0 16 0,-1 0 25 16,-2 0-4-16,-2 1-16 0,-2 1 17 0,-1-1 25 0,0 2-4 0,-1 0-14 15,-1 2 11-15,0-2 22 0,0 1-8 0,2 1-15 0,0 1 9 16,0 0 16-16,3-2-13 0,0 2-18 0,1 0 8 0,1 0 14 16,2 2-8-16,1-2-19 0,0 1 8 0,1 2 18 0,2-1 0 0,-1-1-7 15,2 1 11-15,-1-1 17 0,1-1 2 0,0 0-4 16,0 0 7-16,0 0 11 0,0-1-2 0,1-1-7 0,-1 1 1 0,2-1 2 16,-2-1-4-16,1 2-10 0,-1-5-5 0,1 3-2 0,-1-3-8 15,2 0-10-15,-1-2-5 0,0 1-5 0,1-1-5 0,-1-2-5 16,2 1-4-16,-1-2-5 0,2-1-1 0,-1-1-1 0,1-2-1 15,1 1-5-15,-1-2 0 0,2-2 0 0,-1 0-2 0,0-3-1 16,1 0 2-16,0-3-1 0,0 1 1 0,-1-2-4 0,0 1 4 0,1-5-1 16,-1 2 1-16,0-1-1 0,1 1 1 0,-2-3-1 15,0 0 1-15,0 0-2 0,1 1 0 0,-1-1 0 0,0 0-3 0,0 0-5 16,0 0-1-16,0 0 0 0,0 0-1 0,0 0-2 0,0 0-3 16,0 0-2-16,0 0 1 0,0 0 1 0,0 0-2 0,1 2 2 15,-1-2 2-15,0 1 1 0,0-1 1 0,2 3 2 0,-1-1-3 0,-1-2-3 16,1 3-12-16,-1-3-13 0,0 1-11 0,0-1-12 15,2 2-26-15,-2-2-29 0,0 0-23 0,0 0-21 0,4 0-42 0,-2 0-50 16,-2 0-53-16,4-3-56 0,2 0-30 0,-2-3-21 16,0 0 4-16,0 0 13 0,0-2 11 0,0 1 13 0,0 1 25 0,0-2 28 15,0 2 25-15,0 2 97 0</inkml:trace>
  <inkml:trace contextRef="#ctx0" brushRef="#br0" timeOffset="6456.4215">9089 5552 205 0,'-8'-10'251'0,"0"-1"2"0,-1 1 10 0,0 1-5 0,-2-1-8 16,0 3 7-16,-1 0 7 0,2 2-5 0,-4 2-8 0,1 1-65 16,-2 2-83-16,1 1-58 0,-4 3-48 0,0 1 0 0,-4 2 14 15,1 1-8-15,-3 3-17 0,0 2 20 0,-1 2 32 0,-2 1-1 16,0 2-7-16,1 3 20 0,-1 0 26 0,0 3 1 0,1 2-8 16,-1 2 18-16,2 4 25 0,-1 2-4 0,2 2-10 0,0 3 8 15,2 5 16-15,0 1-19 0,1 3-26 0,2 3-4 0,2 0 7 16,1 1-19-16,4-1-25 0,1 0-1 0,5-3 4 0,2-3-18 0,2-1-24 15,5-5-6-15,2-2 0 0,5-2-24 0,0-4-29 0,5-2-8 16,4-2-4-16,1-5-23 0,4 1-34 0,2-5-13 0,4-5-7 16,3-1-22-16,2-3-26 0,3-3-16 0,2-4-13 0,2-4-12 15,2-2-12-15,-2-2-6 0,2-6 0 0,0 0-10 0,-1-2-14 16,-2-2 15-16,-1-2 24 0,-2 0 18 0,-2-2 12 0,-2 1 33 16,-3-2 84-16</inkml:trace>
  <inkml:trace contextRef="#ctx0" brushRef="#br0" timeOffset="6756.7276">9304 6377 10 0,'9'-18'243'0,"-3"2"27"0,-2-1 17 16,-3 1 32-16,-4 1 37 0,-1 1 8 0,0 2 2 15,-2 2 21-15,-2-1 30 0,-2 2-25 0,0 2-43 0,-2-1-38 0,-3 2-43 16,-1 2-25-16,-3-1-21 0,1 4-13 0,-4 1-13 0,1 0-26 16,-3 3-32-16,1 1-23 0,-1 4-20 0,0 1-11 0,2 1-8 15,-1 2-8-15,2 2-13 0,-1 1-5 0,4 0-1 0,0 3-11 16,4 0-19-16,0 0-4 0,4 0-3 0,0-2-15 0,4 2-19 16,2-1-8-16,1-1-2 0,3-1-8 0,3-1-11 0,2-1 1 0,2-2 4 15,1-1-5-15,2-2-5 0,4-2 1 0,-1 0 5 0,2-5-4 16,1 1-4-16,1-4 10 0,-1 1 15 0,1-4 4 0,-1-1 4 15,0-1 4-15,0 1 4 0,-2-5 4 0,-1 2 1 0,-2-1 3 16,-2-2 3-16,-1 1 0 0,-3-1-3 0,-1 0 6 0,-1 2 7 16,-3-2 2-16,-1 0 3 0,-2 1 0 0,-1 1 3 0,-1-2 0 0,-1 3 0 15,0 0-1-15,-1 1 1 0,0 1-8 0,1-1-10 16,-1 4-16-16,2-1-25 0,-1 1-32 0,2 2-38 0,2-1-47 0,-1 2-49 16,3 1-18-16,0 0-9 0,0 0-9 0,1 3-12 0,2 0-21 15,2 1-22-15,1 1-14 0,2-1-11 0,0 2 1 0,2-1-1 16,1 1 8-16,1 0 6 0,1-3 39 0,1 0 44 0,0-3 16 15,2 1 7-15,0-1 11 0,0-1 29 0</inkml:trace>
  <inkml:trace contextRef="#ctx0" brushRef="#br0" timeOffset="7124.3083">9323 6322 0 0,'12'-6'1'0,"-3"1"239"0,0 1 32 0,-2-1 35 0,-2 1 41 0,-2-1 24 15,0 2 20-15,-1 0 19 0,0 2 21 0,-2 1-18 0,0 0-26 16,0 0-40-16,0 0-43 0,-3 0-35 0,0 0-30 0,1 1-30 16,-1 1-30-16,0 1-38 0,-1-2-37 0,0 4-25 0,0-2-22 15,0 3-20-15,-1 1-19 0,0 1-11 0,-1 2-10 0,2 1-4 16,0-1 2-16,2 4-1 0,-1-1 1 0,3 1-4 0,0-1-4 15,3 1-10-15,-1 1-11 0,2-2-12 0,2 2-12 0,0-1-5 0,2-2 1 16,2 0-5-16,2 0-5 0,0-3 2 0,1-2 3 16,0-1-3-16,3-3-4 0,0-1 7 0,3-2 10 0,0-3 10 0,-1-2 5 15,2-1 17-15,0-1 18 0,0-5 0 0,-1 0-3 16,1 0 8-16,-3-3 10 0,1-2-2 0,-2 1-5 0,-2-4 5 0,0 1 11 16,-2-1 6-16,-2-1 5 0,0 0 14 0,-2 2 19 0,-2-2 16 15,1 1 16-15,-3 2 17 0,0 2 20 0,-1 1 13 0,-1 0 13 16,0 3 8-16,-2 3 8 0,0 0 1 0,0 3 0 0,0 1-12 0,-2 1-15 15,2 2-18-15,0 2-17 0,0 0-29 0,0 0-35 16,0 0-18-16,-2 2-12 0,0-1-21 0,1 4-21 0,1 1-6 0,-1 0 0 16,-1 4-8-16,1 1-13 0,-2 2-3 0,2 2 0 0,-2 2-9 15,2 1-13-15,0-2-4 0,-1 2 1 0,2-1-22 0,0 1-23 16,0-2-32-16,2 1-33 0,0-2-29 0,1 0-25 0,0-3-28 16,1 1-29-16,1-1-27 0,2-1-24 0,-1-2-24 0,1 0-24 15,0-3-18-15,1-3-17 0,0-2 13 0,1-1 17 0,0-1 37 0,1-2 35 16,-1-3 25-16,0 0 22 0,-1-2 33 0,2-2 186 15</inkml:trace>
  <inkml:trace contextRef="#ctx0" brushRef="#br0" timeOffset="7557.5204">10261 5669 85 0,'8'-16'120'0,"-1"1"-4"0,0-1-7 0,-2 0-1 0,0 3-1 16,1 0 1-16,-2 2 0 0,-2 2-50 0,0 0-64 0,-1 3-24 16,-1 1-10-16,0 3 2 0,0 2 10 0,-3 0 8 0,1 2 10 15,-2 2 11-15,0 1 11 0,0 2 8 0,0 1 8 0,-2 2 8 0,1 2 9 16,-2 1 8-16,2 2 8 0,-2 0 14 0,1 2 14 0,0 2 19 16,0 2 21-16,-1 1 18 0,0 4 19 0,1 2-1 0,-1 1-3 15,0 2 3-15,-1 2 8 0,0 2-11 0,2 1-12 0,-2 0-3 16,0 0 1-16,-2 3-14 0,2 0-19 0,-1-3-17 0,1 3-14 15,0-2-26-15,-1-1-28 0,1 0 0 0,0-3 8 0,1-1-16 0,0-4-23 16,1 1 4-16,0-5 15 0,2-3-11 0,0-3-17 16,2-2 22-16,-1-2 36 0,2-4 18 0,-2-2 13 0,2-2 16 0,-1-3 14 15,1-2-4-15,-2-2-10 0,2-1 11 0,-2-4 17 0,2-1 3 16,-2-2-1-16,2-3 11 0,0-3 16 0,1 0-11 0,0-5-23 16,1 1-13-16,0-2-16 0,2-3 1 0,1 0 7 0,0 0 5 15,0 0 3-15,0 1 0 0,1-1-1 0,1 3-11 0,0-1-14 16,1 2-2-16,0 2-7 0,-1 0-10 0,2 3-13 0,2 2-17 0,-1 1-18 15,2 1-36-15,2 4-44 0,0-1-43 0,2 2-43 16,2 2-46-16,1 1-43 0,3 1-48 0,0 2-48 0,3 2-75 0,3-1-81 16,0 2-21-16,1 2 2 0,0-1 7 0,1 1 12 0,-1-1 21 15,0 1 28-15,0-1 38 0,-1-1 42 0,-1 0 39 0,2-1 203 16</inkml:trace>
  <inkml:trace contextRef="#ctx0" brushRef="#br0" timeOffset="7957.9288">11379 5795 70 0,'-3'-3'401'0,"0"-1"14"0,-1 1 13 0,2 0-5 16,-1 0-9-16,0 0 3 0,1 1 7 0,-1 1-5 0,0-1-8 15,3 2 3-15,-2 2 7 0,-2-1-139 0,-2 2-186 0,1 2-57 0,-2-1-18 16,-1 4-19-16,-2-1-20 0,-1 4 10 0,-1 2 20 0,-1 2-7 16,-2 0-17-16,-1 2 10 0,0 1 20 0,-1 0-6 0,-1 1-13 0,1 1 13 15,-2-1 19-15,2 1-8 0,0-2-16 0,-1 0 10 0,1 1 14 16,0-1-10-16,1 2-16 0,0-2 8 0,0 1 19 0,1-1-13 0,2 0-19 16,-1-1 8-16,2-1 13 0,2 1-12 0,-1-2-18 0,3-2 6 0,0 1 16 15,1-4-8-15,2-1-20 0,1 0 9 0,1-1 15 0,2-2-8 16,0 0-17-16,2 0 13 0,0-2 19 0,2 1-4 0,1-1-13 15,1 1 8-15,1 1 19 0,2 0-7 0,1 0-14 0,2 0 10 0,1 0 18 16,0 0-6-16,2 0-17 0,1-2 7 0,2 1 10 0,1-1-26 0,-1 1-37 16,3 1-25-16,0-3-20 0,0 0-42 0,1 0-50 0,2 0-58 0,-2 1-61 15,2-2-71-15,0 1-71 0,-1 0-16 0,0-2 2 0,-1 1-2 16,-1-1-6-16,0 1 21 0,-1-2 25 0,-2 0 26 0,0 0 27 16,-2 0 35-16,0 0 286 0</inkml:trace>
  <inkml:trace contextRef="#ctx0" brushRef="#br0" timeOffset="8309.0604">11812 5854 0 0,'8'-12'114'0,"-1"0"247"0,-2 1 4 0,-2 4 7 0,-1-2 10 0,1 1-1 0,-2 2-4 16,-1 3 4-16,0-1 4 0,0 4-5 0,0 0-7 16,0 0-76-16,0 0-97 0,0 0-86 0,-4 1-84 0,2 4-9 0,-2-2 9 15,-2 4-8-15,-2 2-10 0,-1 3 14 0,-2 3 19 0,-1 3 1 0,-2 2-1 16,-4 1 18-16,1 1 27 0,0 2-1 0,-2 0-7 0,0 0 8 0,1 0 12 16,2-1-9-16,0 1-16 0,1 0-1 0,0 0 8 0,3-2-13 15,2 1-20-15,0-2-3 0,2 3 3 0,2-5-18 0,0 2-24 16,2-1 0-16,2-2 7 0,0-2-7 0,2-1-15 0,3 0 2 0,2-3 8 15,2 0-20-15,2-1-31 0,2-2-14 0,4-2-16 0,1-1-37 0,1 0-43 16,3-1-52-16,1-2-52 0,2 0-61 0,1-3-64 0,1 0-37 16,2 0-30-16,0-2-13 0,-1-1-7 0,1 0 17 0,-2-1 24 0,2-2 18 15,-3 1 18-15,0-1 33 0,-3 0 41 0</inkml:trace>
  <inkml:trace contextRef="#ctx0" brushRef="#br0" timeOffset="8592.5064">12420 5921 19 0,'5'-7'383'0,"1"-4"5"0,-2 4 2 0,0-2 15 16,0 0 20-16,-2 3 7 0,0 0 7 0,-1 0 13 0,0 1 17 16,-1 2 2-16,2 0-4 0,-2 3-127 0,0 0-160 0,0 0-66 0,0 0-37 15,0 0-4-15,0 0 5 0,0 0-18 0,0 5-22 0,0-1-8 16,0 2 1-16,-2 2-16 0,2 1-24 0,-1 1 3 0,-2 2 12 0,1 2-4 15,-2 1-10-15,0 1 8 0,-2-1 12 0,1 3-4 0,0 0-14 16,-2 2 1-16,0-1 5 0,1 1-19 0,-1 1-25 0,0 0-5 0,2-2-1 16,-2 2-22-16,2-1-28 0,0-2-14 0,-1 1-9 0,2-2-21 0,0 1-24 15,0-5-27-15,2 2-30 0,-1-3-20 0,2-1-14 0,1-2-43 16,0-2-52-16,1-1-25 0,2-1-22 0,-3-5 13 0,4 0 17 0,1-2 17 16,0-2 14-16,2-2 17 0,1 0 19 0,-1-5 31 0,1 1 99 15</inkml:trace>
  <inkml:trace contextRef="#ctx0" brushRef="#br0" timeOffset="8775.1366">12656 5576 81 0,'0'-7'442'0,"0"-1"23"0,0 1 15 16,-1-2 9-16,-1 1 3 0,2-1 8 0,-1 2 2 0,1 1 4 0,-1 0 1 16,1 1 0-16,0 2 0 0,1-1-147 0,-1 1-188 0,1 0-103 15,1 1-75-15,-1 1-61 0,2-1-56 0,1 2-56 0,0 2-53 16,1-1-50-16,0 1-50 0,2 2-68 0,0-1-74 0,1 2-24 0,0 1-8 15,0 0 11-15,-2 0 15 0,0 1 23 0,-2 2 22 0,0-1 36 0,-3 2 42 16,-1-1 46-16,-1 1 265 0</inkml:trace>
  <inkml:trace contextRef="#ctx0" brushRef="#br0" timeOffset="9326.97">14301 5677 0 0,'0'-3'205'0,"0"-1"119"0,2 2 5 15,-2-1 1-15,-2 1 1 0,1-1 4 0,0 1-2 0,-2 1 0 0,-1 1 3 16,0 0-2-16,-1 0 2 0,-2 1-103 0,-1 0-136 0,-1 2-49 0,-2 0-25 16,-2 2-7-16,-2 1-2 0,0 2-5 0,-2 1-5 0,0 2 2 0,-1 1 6 15,0 1 2-15,-1 2 1 0,0 0 9 0,-1 2 10 0,2-1 1 16,-2 1-8-16,1-1 10 0,-1 1 11 0,1 1-4 0,-1 0-10 16,2 0 8-16,-2-2 11 0,1 1-5 0,2-1-14 0,-1 1 4 0,1-1 5 15,2-2-11-15,1 1-19 0,2 0 5 0,1-3 11 0,2 0-10 0,2-2-14 16,2-1 10-16,1 2 15 0,1-4-8 0,3 1-13 0,1-1 8 15,2 1 17-15,2-2-8 0,2 0-17 0,1 1 9 0,3-1 15 0,2 2-11 16,2-2-16-16,1 0 6 0,2-2 15 0,2 1-16 0,2-1-29 16,0-1-11-16,1 2-5 0,0-4-28 0,1 2-37 0,-2-1-24 0,2-1-22 15,-1 1-28-15,0-1-26 0,-1 1-58 0,1-1-64 0,-2 1-46 0,1-1-38 16,-2 1 1-16,0-2 16 0,-2 0 13 0,0 0 10 0,-1 0 25 16,-1 0 25-16,-1 0 28 0,-1 0 29 0</inkml:trace>
  <inkml:trace contextRef="#ctx0" brushRef="#br0" timeOffset="9676.3129">15040 5635 1 0,'3'-6'375'15,"-2"1"12"-15,2 1 6 0,-2-1 14 0,-1 1 19 0,-1 2 4 0,-1-1-1 16,1 2 3-16,1 1 5 0,-3-1-4 0,1 1-4 0,-1 0-114 0,-1 0-148 16,-1 1-70-16,-2 2-43 0,-2 0-9 0,-2 2 5 15,-1 2-20-15,-3 2-29 0,1 1 4 0,-4 2 7 0,1 3-12 0,0-1-17 16,-1 1 8-16,2 0 18 0,0 3-7 0,2-3-17 0,0 1 12 0,1-1 16 16,1 2-7-16,1-2-15 0,1 0 9 0,0 3 17 0,1-2-11 0,1 1-18 15,1-1 12-15,1 1 19 0,2 1-8 0,2-2-17 16,2-1 9-16,2 2 16 0,2-2-11 0,2 0-17 0,4-3 7 0,0 1 16 15,4 1-10-15,0-2-17 0,4-2-2 0,2 1 6 0,0-2-36 0,2 0-44 16,4-3-38-16,-1 0-37 0,3 0-56 0,1-3-61 0,2 0-61 0,1-2-61 16,1-1-26-16,2-1-15 0,0-1 4 0,-1-2 10 0,0 1 5 15,0-3 4-15,0 0 28 0,-2-2 36 0,0 1 42 0,0-4 273 0</inkml:trace>
  <inkml:trace contextRef="#ctx0" brushRef="#br0" timeOffset="10560.5465">16079 5369 0 0,'5'-10'55'16,"0"1"181"-16,1-1 1 0,-1 0 19 0,0 1 26 0,1-1 20 15,-1 1 16-15,2-1 15 0,-2 2 16 0,2 0-10 0,-2 1-13 16,0 0-41-16,-1 1-45 0,0 0-17 0,-1 1-8 0,0 2 1 0,-2-1 1 16,0 2-8-16,1-1-17 0,-2 3-17 0,0 0-17 0,0 0-14 0,0 0-8 15,0 0-23-15,0 0-28 0,-2-1-8 0,2 1-4 0,0 0-22 0,0 0-24 16,-2 0-7-16,2 0 1 0,-2 2-12 0,0 1-15 0,0 0 0 15,0 2 7-15,-1 1-16 0,-1 1-19 0,0 3-11 0,-1 1-3 16,-2 2-29-16,0 3-35 0,-1 0-29 0,0 2-26 0,-1 0-31 0,0 3-31 16,-1-2-58-16,0 1-65 0,0 1-53 0,1-2-51 0,0-1-5 0,1-2 14 15,2-1 11-15,1-2 8 0,1-2 28 0,1-1 31 0,1-3 33 0,2-2 36 16</inkml:trace>
  <inkml:trace contextRef="#ctx0" brushRef="#br0" timeOffset="11328.4818">16404 5992 159 0,'-3'-2'208'15,"1"2"14"-15,0-1 11 0,2 1 22 0,-2-2 25 0,2 2 17 16,-2-1 12-16,2 1-19 0,0 0-31 0,0 0-25 0,0 0-22 16,0 0-10-16,0 0-5 0,0 0 1 0,0 0 3 0,0 0-8 0,0-2-8 15,0 2-10-15,0 0-10 0,2-3-16 0,-2 3-19 0,0 0-4 0,1-1-3 16,-1 1-19-16,1 0-26 0,-1 0-2 0,0 0 4 0,3-2-22 15,-3 2-26-15,3 0-2 0,-3 0 10 0,4 0-13 0,0 0-19 0,1 0 8 16,2 0 16-16,1 0-5 0,1 0-8 0,2 2 11 0,1-2 17 16,1 0-2-16,2 0-9 0,1 0 9 0,0 0 13 0,1 0-5 0,2-2-13 15,-1 2 4-15,1-1 4 0,1 1-9 0,1-2-12 0,2 1-2 0,0 1 5 16,1-2-7-16,2-1-8 0,1 2-3 0,1-1 4 0,1-1-7 16,2 2-7-16,0-1-1 0,1-1 1 0,-2 2-5 0,2-1-9 15,-2 1-5-15,-1-1-2 0,-2 1-11 0,-2 1-18 0,-2 0-3 0,-2 0 1 16,-2 0-16-16,-3 0-16 0,-3 1-5 0,-2 1 3 0,-2-1-11 0,-2 1-10 15,-2-2 3-15,-1 0 12 0,-4 0-3 0,0 0-9 0,-1 1 6 0,-3 1 9 16,-2-1-13-16,0 1-16 0,-2-1-1 0,-3 1 5 16,-1 1-4-16,-1-3-7 0,-1 3-15 0,1 0-16 0,0-3-35 0,1 1-36 15,1 1-59-15,2-1-64 0,1-1-16 0,2 0-1 0,6 0 11 0,0 0 20 16,0 0 11-16,2-4 13 0,3-2 7 0,2 1 9 0,2 1 25 0,2-1 250 16</inkml:trace>
  <inkml:trace contextRef="#ctx0" brushRef="#br0" timeOffset="11780.5649">18016 5162 0 0,'-1'-6'241'0,"-1"0"22"0,0 2 19 0,0-1 15 15,1 0 10-15,-2 0 13 0,2 3 11 0,0-1 14 0,-1 1 11 16,2 2-41-16,0 0-54 0,0 0-60 0,0 0-62 0,-1-1-23 0,1 1-11 16,0 0-18-16,0 0-17 0,0 0-14 0,0 0-16 0,-1 2-10 0,-1 1-10 15,1-1-13-15,-2 3-13 0,1 0 3 0,-1 1 6 16,-1 2-3-16,0 0-7 0,-1 3 4 0,-1 0 7 0,0 1-13 0,-2 1-18 15,0 0-27-15,0 2-30 0,-2 0-27 0,1 0-25 0,0 0-55 0,-2 1-62 16,0 1-47-16,1-2-42 0,-1 2-8 0,0-1-1 0,2-2-1 0,0 2-2 16,-1-3 12-16,2 0 16 0,2-2 29 0,0 0 33 0</inkml:trace>
  <inkml:trace contextRef="#ctx0" brushRef="#br0" timeOffset="12108.1294">18569 5624 0 0,'0'-3'208'0,"-1"-1"130"0,0-1 2 0,-2 1 10 0,2-1 13 15,-2 0 3-15,2 1 1 0,-1 1 5 0,2 0 6 0,0 3-3 0,-1-2-9 16,1 2-115-16,0 0-146 0,0 0-78 0,0 0-56 0,0 0-32 0,0 0-28 16,0 0-26-16,3 1-29 0,-1 2-44 0,1 0-49 0,0 2-57 15,1 0-61-15,0 0-13 0,0-1 4 0,0 2 10 0,0 2 15 16,-2-1 19-16,0 0 20 0,-2 1 24 0,0 1 24 0</inkml:trace>
  <inkml:trace contextRef="#ctx0" brushRef="#br0" timeOffset="12286.7345">18456 6122 46 0,'0'11'402'0,"0"-2"3"0,-1-3-9 15,1 0 8-15,-2 0 7 0,2-3-3 0,-1 0-9 0,1 1 4 16,-1 1 10-16,-1-1-4 0,1 1-8 0,-2 1-125 0,1 0-161 15,-1 1-80-15,-1 1-58 0,-1 1-31 0,-1 1-25 0,-2 2-56 0,-1 2-68 16,-3-1-77-16,-1 4-80 0,-5 1-33 0,-2 0-18 0,-2 0 4 0,-4 3 7 16,-3-2-7-16,-3 1-7 0,-3 1 12 0,-2 0 21 0,-4-2 32 0,-2 4 124 15</inkml:trace>
  <inkml:trace contextRef="#ctx0" brushRef="#br0" timeOffset="13446.7487">8496 7697 30 0,'1'-4'286'0,"-1"1"11"0,2-1 3 16,-2 2 18-16,-2-2 20 0,2 2 8 0,-1-1 8 16,1 3 8-16,-1-1 13 0,1 1-44 0,0 0-55 0,0 0-61 0,0 0-58 15,0 0-38-15,0 0-37 0,-3 0-7 0,0 1 2 16,1 2-17-16,-1-1-24 0,0 3-3 0,-1 1 1 0,-1 2-4 0,-2 3-9 16,-1 2 5-16,-1 4 8 0,-2 1 2 0,-1 2-4 0,0 3 5 15,0 0 11-15,0 2-3 0,0 0-7 0,2 2 2 0,-2 0 5 16,1 0-4-16,2 2-8 0,1-2-5 0,0 2-1 0,1-1-7 0,2-2-10 15,1 0-1-15,2-2 2 0,1 0-4 0,2-3-5 16,1-2-4-16,2-1 2 0,1-4-9 0,0 0-13 0,3-2-14 0,2-3-12 16,0-2-38-16,2-2-44 0,3-2-40 0,1-3-38 15,1-3-38-15,3-3-36 0,0-2-54 0,3-4-57 0,-2-3-17 0,2-3-2 16,-3-2 5-16,0-3 11 0,-1-1 11 0,-3-2 13 0,-2-2 36 16,0 1 45-16</inkml:trace>
  <inkml:trace contextRef="#ctx0" brushRef="#br0" timeOffset="13616.7258">8615 7340 18 0,'-2'-12'270'0,"2"0"-2"0,-1 0-7 0,0 2 5 16,1-1 10-16,0 2-8 0,0 2-13 0,1 1-4 0,0 3-4 16,2 0-56-16,1 1-76 0,0 2-80 0,0 2-86 0,0 1-51 0,1 3-45 15,2 1-47-15,1 2-44 0,0 2-22 0,0 1-14 16,-1 3 7-16,-1 1 12 0,1 2 4 0,0 0 4 0,-3 2 16 0,0 1 27 15</inkml:trace>
  <inkml:trace contextRef="#ctx0" brushRef="#br0" timeOffset="13959.5904">9117 7973 0 0,'-1'-1'208'0,"1"1"125"0,0-4 3 0,1 2 8 0,2-2 5 16,0 2 8-16,-1-1 8 0,2 1 14 0,0-1 22 0,3 1 4 0,1 0 0 15,1 0-96-15,2 0-125 0,1 1-58 0,1-2-39 0,3 2-4 0,0 0 5 16,3 0-10-16,0 1-16 0,1 0-14 0,1 0-9 16,-1 0-27-16,1 1-32 0,-1 0-31 0,2 2-28 0,-2-1-32 15,-2 0-30-15,1 1-32 0,-2 0-28 0,1 0-37 0,-1 0-41 0,-1 0-33 16,-1 0-32-16,-1 0-23 0,-2-1-25 0,-1-1 4 0,-2 1 8 16,-1-1 26-16,-2 0 30 0,-6-1 23 0,0 0 20 15,0 0 34-15,0 0 232 0</inkml:trace>
  <inkml:trace contextRef="#ctx0" brushRef="#br0" timeOffset="14180.3858">9488 7711 0 0,'0'-6'36'0,"1"1"309"0,-1-1 19 0,0 2 1 0,2 0-4 16,-1 0 2-16,0 1 5 0,-1 3-4 0,0-3-7 0,0 3 5 16,0 0 5-16,0 0-74 0,0 0-97 0,-1 3-71 0,0 0-68 15,-1 3-33-15,1 2-23 0,0 0 5 0,-2 4 8 0,0 1-4 0,-1 3-7 16,0 2 6-16,0 1 11 0,-1 1-8 0,0 3-14 15,-2 0-10-15,0 2-9 0,-1 2-36 0,0 0-43 0,0 2-34 0,2 1-29 16,-1 0-34-16,0 0-32 0,2-1-53 0,1 0-62 16,1-4-22-16,2 0-9 0,2-3 3 0,2-4 8 0,1-3 11 0,3-3 14 15,1-2 33-15,1-4 36 0</inkml:trace>
  <inkml:trace contextRef="#ctx0" brushRef="#br0" timeOffset="14393.5121">9879 7984 0 0,'1'-4'298'0,"0"0"73"0,-1 1-4 0,2-2 8 0,-2 0 5 15,1-1 8-15,0 1 5 0,2 2 12 0,1-1 9 0,0 2 8 0,3-2 5 16,1 2-109-16,1-1-142 0,3 1-64 0,0 0-38 0,4-1-10 16,0 2 2-16,3 0-4 0,1 0-7 0,0-1-7 0,2 2-9 15,0 0-25-15,0 2-32 0,0-2-30 0,0 1-32 16,-2 1-46-16,2 1-52 0,-2-1-44 0,-2 0-42 0,0 2-41 0,-2 0-38 15,0-1-37-15,-3 1-40 0,-1-1-9 0,-1 0-4 0,-2-1 16 16,-1 1 19-16,-1-2 26 0,-1 0 26 0,-6-1 41 0,6 0 121 16</inkml:trace>
  <inkml:trace contextRef="#ctx0" brushRef="#br0" timeOffset="14606.523">10273 7735 58 0,'-1'-2'338'0,"0"-1"1"0,-1 1-3 0,1 0 3 0,0-1 7 16,1 1-2-16,0 2-7 0,0 0 11 0,0 0 15 0,0 0-19 0,-3 1-29 16,0 3-86-16,1 0-103 0,-2 2-46 0,0 3-29 15,0 0 0-15,-2 3 10 0,0 2-4 0,-1 1-12 0,0 1 6 0,-1 2 8 16,0 0-22-16,-1 2-28 0,0 1-28 0,-1 0-32 0,1 1-51 16,0 1-57-16,1 1-50 0,-2 1-43 0,4-1-58 0,-1 1-64 15,2-2-14-15,1 0-2 0,1-3-3 0,0-2-3 0,2-1 10 0,1-4 14 16,1-2 23-16,2-4 28 0</inkml:trace>
  <inkml:trace contextRef="#ctx0" brushRef="#br0" timeOffset="15230.0042">11464 7644 333 0,'1'-5'400'0,"1"2"7"15,-1-2 1-15,0 0 1 0,1 1 2 0,-1 0-3 0,-1 2-4 16,1-1-10-16,-1 3-11 0,2-1-79 0,-1 1-100 0,-1 0-142 16,4-2-157-16,-1 2-85 0,1 2-67 0,0-1-67 0,0 2-64 15,1-1-24-15,-1 4-7 0,0 0 2 0,0 0 4 0,-3 2 8 0,1 0 13 16,-4 2 32-16,0 1 37 0</inkml:trace>
  <inkml:trace contextRef="#ctx0" brushRef="#br0" timeOffset="15432.4864">11459 8132 145 0,'2'8'470'15,"0"-4"14"-15,-1 0 8 0,-1-2-1 0,0-2-4 0,3-1 2 16,-3 1 0-16,0 0-1 0,0 0-5 0,0 0 3 0,0 0 3 15,0 0-146-15,0 0-193 0,0 0-82 0,-2 4-49 0,1 1-35 0,0-1-35 16,-3 4-23-16,0 0-23 0,-2 3-44 0,-2 1-54 0,-2 2-74 0,-4 2-80 16,0 2-64-16,-2 1-53 0,-4 1-16 0,-2 3-1 0,-3 0-1 15,-2 2-5-15,-3 0 19 0,-1 1 29 0,-1 0 26 0,-4-1 25 16,0 2 43-16,-1-2 346 0</inkml:trace>
  <inkml:trace contextRef="#ctx0" brushRef="#br0" timeOffset="17100.9503">5729 9245 0 0,'-1'-4'117'0,"1"-1"46"0,0 1 5 0,0 0 5 16,0-1 4-16,-1 2 4 0,1-1 5 0,0 2-10 0,0-2-16 15,0 2-23-15,0-2-26 0,0 2-14 0,0-1-4 0,0 0 6 16,1 0 14-16,-1 1-4 0,0-1-4 0,0 3 6 0,0-2 11 16,0 2-4-16,0-4-7 0,0 4-3 0,0-2 3 0,0 2-16 0,0-4-19 15,0 4 4-15,0-2 7 0,0 0-18 0,0 2-26 0,1-3 4 16,-1 1 11-16,2-1-14 0,-1 1-25 0,0 1 4 0,1-2 14 15,0 2-13-15,1-1-18 0,1-1 5 0,0 1 14 0,1 0-8 16,2-2-19-16,1 0 10 0,1 1 14 0,1-1-10 0,0 1-16 16,1 0 8-16,0 0 16 0,1 0-10 0,1 1-16 0,-1 1 8 0,0-1 14 15,1 1-10-15,-1 1-18 0,-1 0 8 0,1 1 16 16,-1 1-6-16,-1 0-18 0,0 0 10 0,-1 2 14 0,0 0-9 0,-1 0-16 16,-1 2 7-16,0 0 18 0,-2 0-11 0,-1 2-16 0,0 0 9 15,-3 2 21-15,1 0-9 0,-4 4-18 0,0-1 11 0,-4 2 16 16,0 1-9-16,-4 2-15 0,0 2 10 0,-4 1 19 0,1 0-4 15,-3 2-14-15,1 1 13 0,-1 0 19 0,0 0-7 0,2 0-12 16,0 1 9-16,1 1 17 0,2-1-7 0,1 1-11 0,0 1 7 0,2-3 13 16,2 3-7-16,-1 0-15 0,3-2 3 0,1 1 9 15,2-2-9-15,1 0-15 0,3-3 6 0,1 1 12 0,2-2-10 0,2-2-16 16,2 0 5-16,0-2 11 0,4-2-7 0,-2-1-11 0,2-1 5 16,0-1 13-16,0-1-8 0,0-2-11 0,0-2 5 0,0 0 9 15,-2-2-6-15,0-1-12 0,0-1 5 0,-2-1 7 0,0-1-8 16,-1-1-10-16,-1-1 2 0,0 1 5 0,-3-2-10 0,1 0-16 15,-4 0 4-15,1 0 9 0,-3-2-9 0,0 2-15 0,-1-1 7 0,-2-1 13 16,0 2-8-16,-1-1-9 0,-1 1 10 0,1 0 16 16,-1 0-5-16,-1 0-9 0,1 3 10 0,0-2 19 0,1 2-4 0,0 0-10 15,0 0 9-15,0 2 17 0,0 1-8 0,1 0-14 0,0 3 10 16,2 0 14-16,0 0-7 0,-1 3-15 0,2 0 12 0,0 3 17 16,2 0-4-16,-1 1-13 0,0 2 9 0,2 0 14 0,0 2-4 15,-1-2-5-15,0 1 8 0,0 1 17 0,0 1-6 0,-1 0-10 16,0 0 5-16,-1 0 13 0,-1 3-7 0,-2 0-13 0,1-2 5 0,-4 4 8 15,1 1-5-15,-3 1-13 0,0 1 5 0,-3 1 5 0,1 0-5 16,-1 0-12-16,-2 1 1 0,-1-2 5 0,1 1-4 0,-2-2-8 16,2-2 1-16,-2-1 7 0,1 1-7 0,-1-5-5 0,2 1-4 15,-1-2 1-15,1-1-17 0,1-2-23 0,1-2-10 0,2-2-6 16,1-2-36-16,1-1-43 0,2-2-40 0,1-1-35 0,1-2-46 16,3-2-47-16,0 0-43 0,2-6-41 0,0 0-8 0,2-3-2 15,3-2 13-15,1-1 17 0,3-3 11 0,-1 0 8 0,4-1 35 0,0-2 40 16</inkml:trace>
  <inkml:trace contextRef="#ctx0" brushRef="#br0" timeOffset="18001.3456">6815 10064 268 0,'-2'-7'354'0,"1"1"3"0,0 0-4 16,1 0 2-16,0 0 7 0,0 3-4 0,0-2-7 0,0 5 3 16,1-1 6-16,-1 1-61 0,4 3-83 0,0 0-75 0,1 3-72 15,1 0-42-15,0 1-33 0,1 4 1 0,2 1 13 0,1 0-8 0,-1 3-12 16,2 0 10-16,-1 3 14 0,2 0-6 0,-1 0-10 15,1 1 5-15,-1 2 14 0,-1-1-6 0,2 4-13 0,-1-2 10 0,1 1 13 16,-1 1-7-16,1 0-13 0,0-2 2 0,0 2 7 16,1-1-14-16,-1-2-21 0,1-2 0 0,1-2 7 0,-1-2-7 0,0-3-16 15,2-3 2-15,1-3 7 0,-1-2-17 0,2-2-26 0,-1-4-4 16,3-1 2-16,-2-3-11 0,2-3-15 0,1-1 9 0,-2-4 19 16,2-1-5-16,0-1-11 0,0-4 13 0,0-2 17 0,0-1 0 0,-1-1-6 15,0-1 14-15,-2-1 20 0,0-2 4 0,-1-1-5 16,0-1 16-16,-2 0 20 0,-1-1 0 0,0 1-9 0,-2 0 21 0,0 0 30 15,-2 0 6-15,0 1 0 0,-1 4 26 0,-1 1 28 0,0 0 16 16,-2 6 16-16,-1 0 20 0,0 4 26 0,-1 2 3 0,-2 2-4 16,0 2-2-16,1 4 0 0,-2-1-17 0,0 4-22 0,0 1-10 15,0 0-8-15,-3 0-23 0,2 4-23 0,-2 1-20 0,-1 4-17 16,-1 0-19-16,-1 4-18 0,1 1-4 0,-3 5-1 0,0 2 2 0,0 2 0 16,0 1 2-16,0 3 5 0,-1-3-2 0,-1 4-4 15,1-2-4-15,0 1-3 0,-1-2-7 0,1 1-8 0,-2-2-3 0,2 0 0 16,0-3-8-16,-2 0-10 0,2-2 2 0,-1-1 5 0,1-1-4 15,0-2-6-15,1-3 3 0,0-2 5 0,0-1 2 0,0-3 1 16,0-1 7-16,1-2 10 0,0-3-5 0,2 0-10 0,0-2 11 16,-1-2 14-16,1-1-8 0,1-2-14 0,1-2 5 0,1-2 11 15,0-2-7-15,2-2-11 0,0 0 4 0,2-3 9 0,0 0-6 0,1-3-11 16,1 0 11-16,0 0 18 0,1-3-6 0,1 1-12 16,0 2 12-16,1-1 21 0,0-1 0 0,-1 4-7 0,2-1 14 0,0 4 22 15,0-2-1-15,0 4-4 0,0 1 12 0,0 2 15 0,0 1-6 16,0 4-9-16,0 0 8 0,0 1 11 0,-1 4-2 0,1 1-11 15,-1 1 3-15,1 4 6 0,-2-1-9 0,2 4-11 0,-1 1-2 0,1 1 2 16,-1 2-2-16,-1 3-7 0,1 0 2 0,0 2 6 16,-1 1-4-16,0 0-8 0,-1 3-2 0,0-2 1 0,1 2-4 0,-2 0-4 15,1 0-3-15,-1 0 0 0,1 0-6 0,-1 0-7 16,0 0-16-16,-1 0-10 0,1-1-24 0,-1-2-27 0,-1 1-18 0,1-2-15 16,0 1-33-16,1-5-39 0,-2 2-28 0,2-3-29 0,0 0-33 15,0-3-33-15,2-1-45 0,0-2-50 0,1-2-5 0,0-1 7 16,-1-1 21-16,2-4 24 0,2-2 18 0,-1-1 16 0,0-2 32 15,2-1 38-15</inkml:trace>
  <inkml:trace contextRef="#ctx0" brushRef="#br0" timeOffset="18685.4004">8020 10033 0 0,'0'-8'303'0,"-3"2"75"0,1 0 3 15,-1 0 7-15,0 0 11 0,-1 0 3 0,2 2 2 0,-1 1-1 0,0 1 4 16,-1 1-1-16,2-1 1 0,-1 2-113 0,-1 2-143 15,1 1-65-15,-1-2-47 0,0 4-11 0,2-1 1 0,-2 2-10 0,1 2-11 16,0-1-4-16,1 2 2 0,0 0-3 0,1 2-3 0,0-1 2 16,1 1 4-16,1-1-5 0,0 1-7 0,2-1-12 0,0 1-12 15,-1-2-18-15,2 1-22 0,2-1-5 0,0-1 1 0,1-1-13 16,1-2-15-16,1-2-3 0,1-2 2 0,2-2-10 0,0-1-13 16,1-4 8-16,2-3 11 0,-1-3 5 0,2-1 5 0,-1-4 20 0,1-2 26 15,-1-4 0-15,1-1-7 0,-3-1 7 0,0-2 13 16,-1 0-14-16,-1-3-28 0,0-2-4 0,-2-1 0 0,-1 0-10 0,-1-1-16 15,-1-2-5-15,0 0-1 0,-1-2-7 0,-1 1-7 0,-1-1 10 16,-1 1 15-16,0 1 24 0,-1 0 27 0,-1 2 49 0,0 2 55 16,-1 3 23-16,-1 1 16 0,1 3 26 0,-2 2 34 0,1 4 16 15,-2 2 10-15,0 4 8 0,0 2 11 0,-2 3-8 0,2 2-12 16,-1 2-20-16,0 3-17 0,-2 3-32 0,2 2-36 0,-2 3-8 0,0 3 5 16,-1 3-21-16,0 3-28 0,0 3 2 0,0 2 14 15,0 2-9-15,0 4-12 0,0 0 8 0,2 2 14 0,-2 2-4 0,1 3-7 16,0 1 8-16,-1 2 14 0,2 2-7 0,-2 2-11 15,1-1 1-15,-1 4 10 0,0-1-11 0,0 1-17 0,0-1 4 0,1 1 8 16,-1-2-4-16,2-2-10 0,-1 1 1 0,0-5 3 0,1 0-6 16,0-2-11-16,2-2 5 0,0-5 8 0,2 0-7 0,0-3-5 15,1-3 5-15,1-3 11 0,0-2-3 0,1-1-4 0,1-3 7 0,2-3 15 16,0-1 4-16,0-4 5 0,1 1 8 0,0-5 7 16,2 0 1-16,1-2-1 0,0-2 3 0,1-2 3 0,1-2 0 0,0-2-3 15,1-1 0-15,1-2 2 0,0-1-7 0,0-2-8 16,0-1-7-16,1 1-7 0,-1-2-1 0,0 0-2 0,2 0 0 0,-2-2-2 15,1 2 8-15,-1 2 9 0,1-2 2 0,1 3 4 0,-1-3 1 16,0 4 5-16,2-1 0 0,-2 2-1 0,1 1-1 0,-1 0 4 16,-1 3-5-16,0 0-8 0,0 3 1 0,-1 0-2 0,-2 0-9 0,-1 3-12 15,0 1-3-15,0 1-3 0,-1 2-3 0,-2 1-9 16,0 1 0-16,1 0 4 0,-1 1-4 0,0 4-4 0,-1-1 5 0,0 1 7 16,0 2-2-16,-1 2-3 0,0 0 4 0,-1 2 8 0,0-1-4 15,-1 2-5-15,0 2 3 0,-1-2 4 0,-1 3-2 0,1 0-5 16,-1-2 1-16,-1 2 2 0,2-1-12 0,0-1-19 0,0 1-23 0,0-1-23 15,0-1-23-15,2 0-28 0,-1-1-32 0,2-1-32 16,1-1-24-16,0-1-23 0,1-2-34 0,2-2-36 0,1-1-33 0,1-3-31 16,3-1-25-16,0-4-25 0,1-1-10 0,2-1-2 15,0-4 15-15,1-2 19 0,-2 1 32 0,2-3 36 0,-1 0 24 0,1-2 18 16,-1 1 35-16,1-2 238 0</inkml:trace>
  <inkml:trace contextRef="#ctx0" brushRef="#br0" timeOffset="18885.5136">8825 10078 279 0,'4'-12'394'16,"-1"1"28"-16,0 4 22 0,-1-1 25 0,-2 1 26 15,0 1 15-15,0 1 14 0,-1 1 10 0,0 2 7 0,1 2-46 0,0 0-64 16,0 0-97-16,-2 0-103 0,2 0-52 0,-2 2-37 16,0-1-23-16,0 4-22 0,-1-1-26 0,0 2-29 0,-1 2-12 0,2 2-9 15,-2 2-12-15,1 0-14 0,-1 2 4 0,1-1 8 0,1 4-1 16,-1-2-7-16,0 0 2 0,2 3 7 0,0-3-17 0,-2 1-23 16,2 1-17-16,-1 1-17 0,1-2-29 0,0 1-34 0,-1-2-34 15,2 0-38-15,0-2-29 0,0-1-26 0,2-1-38 0,0-2-42 16,1 0-50-16,1-5-49 0,1 1-31 0,1-5-26 0,0 0 7 0,1-2 14 15,0-2 27-15,1-2 29 0,0-2 37 0,0-2 39 16,0-2 28-16,1 0 23 0</inkml:trace>
  <inkml:trace contextRef="#ctx0" brushRef="#br0" timeOffset="19035.1426">9051 9740 63 0,'-3'2'402'0,"0"-2"4"16,-1 0-2-16,2 0-23 0,-1 0-26 0,3 0-23 0,-3 0-22 15,2 0-20-15,0 3-22 0,-1 1-43 0,1 1-54 0,0 1-183 0,-1 1-220 16,1 1-98-16,1-1-60 0,0 1-14 0,0-2 2 0,1 0 20 0,1-2 28 16,0 1 22-16,1-2 22 0,1 1 20 0,0-2 121 0</inkml:trace>
  <inkml:trace contextRef="#ctx0" brushRef="#br0" timeOffset="19386.5359">9132 9892 0 0,'0'4'171'0,"0"-2"240"0,-1 1 18 15,1-3-2-15,0 0-10 0,0 0 5 0,0 0 7 0,0 0-5 0,-2-3-7 16,2 3 5-16,0 0 7 0,0 0-84 0,0 0-114 0,2 0-92 0,-2 0-85 16,1-3-42-16,2 1-27 0,1 1 8 0,0-4 16 0,1 2-8 0,2-1-13 15,1-2 8-15,0 0 14 0,1 0-8 0,2-3-19 0,-1 0 11 16,1-3 17-16,0 1-10 0,1-1-14 0,-2-1 7 0,2-1 15 16,-1-1-9-16,0 0-17 0,1-1 7 0,-2-1 10 0,1-1-12 0,0 0-18 15,-1 0 7-15,1 0 14 0,-2-1-7 0,1 1-16 0,-2 0 16 0,-2 0 25 16,0 1 6-16,-1 4-3 0,-2-2 24 0,-1 2 30 0,-2 3 7 0,0 2 4 15,-1 1 13-15,0 2 18 0,-1 1-5 0,0 3-11 0,-1 0 7 16,-1 2 13-16,-1 2-2 0,-2 0-8 0,-2 4 0 0,-2 3 1 16,-1 4-7-16,-3 4-10 0,-1 3-7 0,-1 3-5 0,-2 5-4 0,2 2-1 15,-2 4 2-15,2 1 1 0,1 1-3 0,0 2 0 0,0 2-9 0,3-1-14 16,1 1-7-16,1-1-4 0,3-1-16 0,3 2-13 0,1-5-4 0,2 0-5 16,4-5-18-16,0 1-21 0,4-5-23 0,0 0-19 0,5-5-31 15,1 1-37-15,3-5-44 0,2-2-52 0,2-2-80 0,2-4-89 16,3-2-68-16,3-2-56 0,1-2-17 0,0-2-3 0,1-4 13 0,2-2 17 15,-2-2 23-15,-1 0 23 0,0-3 29 0,-3-2 30 0,1 1 48 0,-2-4 278 16</inkml:trace>
  <inkml:trace contextRef="#ctx0" brushRef="#br0" timeOffset="20270.2358">10857 9754 280 0,'-1'-2'302'0,"0"-1"5"0,-1 2 4 0,2 1-1 0,-1 0-2 15,1 0 2-15,0 0 7 0,0 0 4 0,0 0 4 0,0 0-61 0,-1 0-81 16,-1 1-54-16,1 2-45 0,0-1-15 0,-1 4-7 0,1-2 2 16,-2 4 7-16,2-2 2 0,-2 3 4 0,2 0 8 0,0 0 14 15,-1 1-4-15,1 1-8 0,1 1 3 0,-1-2 6 0,1 2-12 0,-2 0-20 16,2 0 4-16,0 0 8 0,0 2-10 0,0-1-18 0,0 1 3 0,0 1 8 16,0 0-19-16,0 0-28 0,2 0-4 0,-1 0 1 0,0 0-29 15,1-2-35-15,0 1-14 0,1-2-8 0,1 0-20 0,0-2-26 0,0-1-21 16,0 0-20-16,1-1-25 0,1-2-25 0,0 0-40 0,1 0-41 15,0-3-52-15,1 0-52 0,1-3 2 0,0-2 17 0,2-1 16 0,0 0 10 16,1-1 18-16,0-2 18 0,0 0 25 0,0-3 28 0</inkml:trace>
  <inkml:trace contextRef="#ctx0" brushRef="#br0" timeOffset="20463.8538">11023 9464 0 0,'-2'-8'13'0,"2"-2"338"0,0 2 5 0,2 0-1 0,-1 0-1 15,2 1-25-15,-1 0-34 0,0 2-20 0,-1 2-16 0,2 0-28 0,-1 2-30 16,1 0-100-16,1 1-122 0,-4 0-140 0,7 2-143 16,-2 1-41-16,0 0-8 0,1 2-1 0,-1 0-1 0,0 1 26 0,-1 1 35 15,0 0 18-15,-1 2 18 0</inkml:trace>
  <inkml:trace contextRef="#ctx0" brushRef="#br0" timeOffset="21037.6645">10517 8845 190 0,'-14'-8'305'0,"-1"-1"4"0,2 2-2 0,-3 1 13 0,0 1 16 16,0 2 4-16,0 3 4 0,0 3 10 0,0 3 15 16,1 4-56-16,-1 4-74 0,1 3-47 0,1 5-39 0,-1 4-24 0,-1 3-21 15,1 6 0-15,-1 3 4 0,0 5-10 0,-1 5-16 0,1 4-2 16,-1 2 3-16,1 4-11 0,0 2-11 0,1 2-8 0,2 2-6 16,1 0-9-16,1 4-9 0,3-2-5 0,1 1-1 0,3 2-4 15,3-1-5-15,2-2-2 0,3 0 2 0,4-3-7 0,3-5-11 16,4-2-11-16,2-5-8 0,4-5-19 0,5-2-22 0,2-4-22 0,4-4-22 15,4-4-53-15,2-2-62 0,2-2-68 0,4-5-65 16,0-2-41-16,2-3-35 0,-1-5-4 0,-1-1 5 0,-1-1 5 0,-1-5 10 16,-2 0 16-16,-2-5 19 0,-2-1 23 0,-2-1 23 15</inkml:trace>
  <inkml:trace contextRef="#ctx0" brushRef="#br0" timeOffset="22789.4321">12244 9262 27 0,'0'-4'150'0,"0"-1"4"0,0 2 7 16,0-1 4-16,0 2 4 0,0-2 8 0,0 2 9 15,0-1-24-15,0 1-30 0,-1-1-16 0,1 1-11 0,0 0-8 0,-2-1-7 16,2 1 8-16,0 2 8 0,-1-3-4 0,1 3-7 0,0-2 2 16,0 2 11-16,0 0-10 0,0 0-16 0,0-2-5 0,0 2-4 15,0 0-17-15,0 0-19 0,0 0 4 0,0 0 10 0,0 0-14 16,0-3-20-16,0 3 1 0,0 0 12 0,0 0-15 0,0 0-24 16,0 0 7-16,0 0 19 0,0 0-13 0,0 0-19 0,0 0 9 0,0 0 15 15,0 0-9-15,0 0-15 0,0 0 11 0,0 0 16 16,0 0-11-16,0 0-17 0,0 0 11 0,0 0 19 0,0 0-10 0,0 0-19 15,-3 1 9-15,3-1 17 0,-1 2-10 0,1-2-17 0,-1 1 7 16,1-1 18-16,-2 2-9 0,1-1-17 0,0 2 13 0,-2-2 16 16,2 1-8-16,-2 1-17 0,0 0 7 0,-1 0 18 0,0 0-8 15,0 2-17-15,-1 0 11 0,0 1 20 0,-2 0-10 0,0 0-20 16,-1 1 10-16,-1 2 17 0,-2-1-10 0,1 0-22 0,-4 2 13 16,1 1 19-16,-2 0-8 0,1-1-16 0,-2 2 11 0,-2 0 20 0,1 2-10 15,0-1-18-15,-2 0 12 0,2 0 17 0,-1 0-7 0,1 2-17 16,0-2 10-16,-1 0 19 0,2-1-7 0,2 1-15 0,-1-1 11 15,2-1 17-15,1 1-10 0,1-2-15 0,2 1 9 0,1-4 18 16,1 1-10-16,0-1-20 0,3 1 10 0,0-4 14 0,2 1-9 16,0-1-15-16,1 1 11 0,1-2 14 0,0 0-8 0,0-2-17 15,1 2 10-15,1 0 16 0,-1 0-5 0,0 0-15 0,2 2 15 0,0-2 22 16,1 0 2-16,0 1-6 0,1-1 11 0,2 2 14 0,-1-1-7 16,4 1-15-16,0-1 8 0,2 1 13 0,2 1-8 0,0-2-13 15,4 2 3-15,0-1 9 0,2 1-12 0,3-2-16 0,0 2-7 16,2 0-1-16,0 0-25 0,1 0-37 0,0 0-17 0,0 0-13 15,-1 2-37-15,0-1-42 0,-2 1-30 0,0-1-24 0,-2 2-34 16,0-1-40-16,-2 1-41 0,-2 0-43 0,-1-2-14 0,0 2-5 16,-2-1 18-16,-2 1 22 0,-2 0 20 0,0-3 18 0,-2 0 32 0,0 1 58 15</inkml:trace>
  <inkml:trace contextRef="#ctx0" brushRef="#br0" timeOffset="23594.5602">12876 9403 25 0,'-3'-1'263'0,"3"0"-2"0,0 1-9 0,0-4 9 0,2 2 15 16,0-1 3-16,2 2-2 0,0 0 13 0,3 0 16 0,0 0-50 16,2 1-67-16,0-2-46 0,3 2-41 0,2 0-33 0,2-1-29 15,0 1 7-15,0 0 19 0,2 0-18 0,1-1-27 0,0 1-11 0,-2 0-7 16,2 1-42-16,-2-1-55 0,-1 1-32 0,0 2-29 16,-1-2-61-16,-2 1-73 0,-1 2-16 0,-3 0 5 0,1 0-6 0,-4 1-10 15,-2 1 7-15,-2 0 12 0,-4 1 7 0,0 1 8 0</inkml:trace>
  <inkml:trace contextRef="#ctx0" brushRef="#br0" timeOffset="23773.733">12967 9769 0 0,'4'0'58'0,"1"-2"155"0,0 1-3 0,1-1 8 0,0-1 11 15,1 2-1-15,1-2-4 0,1 0 4 0,2 1 7 0,2-2-43 16,1 1-55-16,0 0-70 0,2-2-68 0,0 2-56 0,2-1-51 15,-1 1-44-15,0 0-38 0,1-2-22 0,-1 2-16 0,0-1 0 0,2 2 5 16,0-2-5-16,-1 1-6 0,1 0 7 0,1 0 76 16</inkml:trace>
  <inkml:trace contextRef="#ctx0" brushRef="#br0" timeOffset="24574.3852">13867 9610 0 0,'-8'-2'307'0,"1"-1"32"0,3 0 3 16,0-1 8-16,0-2 10 0,1 1 1 0,1 1-4 0,0 1 3 16,2-2 5-16,0 4 1 0,2-4 1 0,-1 2-110 0,2-1-142 15,1-2-53-15,1 1-25 0,2-1-10 0,1-1-9 0,1-1-6 0,3-1-6 16,1-2-4-16,2 0-1 0,1-1-1 0,1-2-4 15,2-1 1-15,-2-1 1 0,2-1-1 0,-2-1-1 0,-1 0 1 0,2-3 1 16,-4 1 8-16,1 0 12 0,0-2-6 0,-3 0-10 0,0 1 7 16,-3-1 7-16,0 1-7 0,1-1-13 0,-2 2 2 0,-2-2 11 15,0 2-3-15,-1 0-6 0,0 1 17 0,-1 2 23 0,-1 2 10 0,0 0 4 16,-2 5 4-16,-1 0 4 0,0 3-4 0,0 2-8 16,0 1 2-16,0 4 7 0,0 0-4 0,0 0-7 0,-3 2 0 0,1 1-1 15,-1 3-16-15,-1 4-17 0,-1 2-10 0,-1 2-7 16,-2 5-1-16,-1 3 2 0,0 4 2 0,-3 3 6 0,0 4 0 0,-2 3 0 15,0 1-1-15,0 1 1 0,0 3-2 0,-1 0 2 0,2 0-7 16,1-2-8-16,1 0-18 0,2 0-18 0,2-2-12 0,3-4-9 16,3 0-18-16,1-4-24 0,2-2-14 0,4-3-4 0,0-5-22 15,2-2-28-15,3-1-14 0,1-5-17 0,1-2-9 0,2-3-9 16,1-3-9-16,3-3-6 0,-1-3-2 0,2-3-1 0,0 0 12 0,3-6 15 16,-2 0 6-16,2-2 5 0,-2-2 22 0,1-1 28 15,-1-2 23-15,-1 1 20 0,0-3 22 0,0 0 24 0,-1-3 28 0,-1 1 29 16,1 1 20-16,-2-2 14 0,1-2 17 0,-1-1 20 0,-1 2 26 15,-1-1 29-15,-1-1 30 0,1 1 29 0,-3 1 32 0,-1 2 35 16,-3 0 21-16,-2 4 18 0,0 1 11 0,-4 4 11 0,-2 0 4 16,-1 5-1-16,-3 2-4 0,0 1-10 0,-3 2-17 0,-1 3-21 15,-1 1-26-15,-3 2-26 0,-1 2-29 0,-2 3-29 0,-1 3-26 0,-1 3-25 16,-1 1-13-16,0 3-12 0,0 1-10 0,1 4-11 16,0-1-2-16,1 2 2 0,1 1-7 0,2 0-10 0,1 1-2 0,1 2-2 15,3-2-17-15,3 2-22 0,1-1-13 0,2-2-10 16,2 0-10-16,4-2-10 0,2-2-1 0,2-1 2 0,1-2-1 0,4-5-5 15,1-2 1-15,3-2 4 0,0-5-2 0,3-2-3 0,2-2 9 0,0-4 13 16,2-1 11-16,0-4 11 0,2-2 5 0,-2-2 7 16,1-2 2-16,-2-2 2 0,-1-2 0 0,0-1 2 0,-2 0-2 0,-3-1-2 15,-1-2 2-15,-1-2 2 0,-3 2-1 0,-3-2-2 0,-1 0-1 16,-3-1 5-16,1 0 5 0,-4-2 4 0,1 1 10 0,-2 2 13 16,-1-1 7-16,0 3 6 0,0 3 9 0,-1 2 9 0,-2 2-5 15,1 2-5-15,-1 5-1 0,0 1 5 0,1 3-9 0,-1 3-12 16,-1 0-12-16,0 3-15 0,0 1-22 0,-1 3-28 0,-1 1-20 15,1 2-25-15,-2 3-23 0,1 0-26 0,-1 5-23 0,0 0-25 16,1 2-13-16,0 2-16 0,2 1-19 0,0 0-18 0,2-1-10 0,2 2-8 16,0-3-5-16,2 0-4 0,2-2-10 0,3 0-13 15,1-3-29-15,1-2-32 0,2 0 9 0,1-3 24 0,1-2 15 0,2 0 12 16,1-2 25-16,0-2 31 0,0-1 19 0,1-1 27 0</inkml:trace>
  <inkml:trace contextRef="#ctx0" brushRef="#br0" timeOffset="24924.8893">15064 9308 211 0,'5'-8'318'0,"-1"0"23"0,-1-1 26 16,-2 2 17-16,-1 0 12 0,-1 1 12 0,-2 0 12 16,-1 2 5-16,0 1 7 0,-1 0-50 0,-2 1-61 0,1 2-67 0,-4 0-68 15,1 2-23-15,-2 2-10 0,-1 2-21 0,-1 1-22 16,0 3-17-16,-1 0-15 0,2 4-9 0,-1 0-9 0,1 2-9 0,1-1-6 16,3 3-6-16,0 0-5 0,2 0-11 0,2 1-13 0,2 2-8 15,2-2-8-15,2 1-11 0,2 0-10 0,2-1 0 0,4-1 2 16,2-1-4-16,1-1-4 0,3-2 3 0,3-2 2 0,1-5-1 0,1-1-2 15,3-1 2-15,0-5 5 0,3-2 5 0,-1-2 7 16,2-4 7-16,0-1 7 0,0-3 8 0,0-1 10 0,0-1 8 0,-2-2 7 16,-1-1-1-16,-2-1-1 0,-1-1 2 0,0-2 4 0,-4 0-2 15,0-2-2-15,-2-1 1 0,-2-3 1 0,-2 1-2 0,-2 0-5 16,-2-2-2-16,-2 2 2 0,-2-1 0 0,-1 1 0 0,-2 2 6 0,-2 2 12 16,0 2-6-16,-2 3-6 0,-1 3 2 0,-1 0 4 15,1 5-15-15,-2 2-24 0,1 2-14 0,0 1-11 0,-2 2-23 0,2 3-29 16,-2 1-31-16,-1 3-31 0,1 1-29 0,-1 4-29 15,0 1-28-15,0 1-28 0,2 3-29 0,-1 1-29 0,2 2-7 0,1 0-1 16,1 1-13-16,3 1-16 0,1 0-27 0,3-2-31 0,2 0 8 16,2-3 23-16,2-2 21 0,4-1 18 0,2-2 29 0,1-3 29 15,3-1 29-15,1-2 41 0</inkml:trace>
  <inkml:trace contextRef="#ctx0" brushRef="#br0" timeOffset="25208.3374">15756 9307 171 0,'11'-6'342'15,"-3"1"25"-15,-2 1 25 0,0 0 17 0,-4 0 17 16,-2 2 11-16,0 0 8 0,-2 0 7 0,-2 1 4 0,-2 0-45 0,-2 1-62 15,-1 1-68-15,-3 0-71 0,-1 3-42 0,-3 2-35 0,-3 1-25 16,0 3-25-16,-2 1-17 0,0 2-15 0,1 1-12 0,-2 2-11 16,4 1-5-16,0 1-1 0,2 0-10 0,4 0-10 0,2 0-8 15,2 1-8-15,4-1-16 0,2 0-18 0,4-1-9 0,2 1-3 16,4-3-3-16,4-2-3 0,2-1 0 0,4-3 0 0,3-3 2 0,2-1-2 16,2-5 7-16,2-2 11 0,2-4 14 0,0-3 19 0,2-1 24 15,1-5 24-15,-1-2 18 0,1-1 15 0,-2-3 7 0,0 0 4 16,-2-2 2-16,-3-1 1 0,-1-1-1 0,-4 0 4 0,-1-3-7 15,-5 0-10-15,-2 0-7 0,-2-1-8 0,-4 0-23 0,-2 0-25 16,-4 0-21-16,-1 2-19 0,-2-1-14 0,-1 2-17 0,-2 1-11 16,-1 1-16-16,0 2-16 0,1 3-18 0,-2 2-39 0,0 4-43 15,1 1-40-15,0 3-37 0,1 5-19 0,-1 1-17 0,2 2-42 0,-1 3-51 16,1 3-8-16,0 1 4 0,-1 1 13 0,2 3 13 16,0 1 17-16,0 0 14 0,2 1 40 0,-1 0 48 0</inkml:trace>
  <inkml:trace contextRef="#ctx0" brushRef="#br0" timeOffset="26026.1178">16641 8585 61 0,'2'-6'162'0,"-1"0"3"0,0 0 6 0,2 0 5 0,0 0 4 15,-1 1 9-15,1 0 7 0,0 2-26 0,1-2-38 16,0 1-9-16,1 1 0 0,0-1-5 0,1 0-2 0,-1 2 7 0,2-2 13 16,-1 2-2-16,2 0-8 0,0-1 7 0,0 1 11 0,2 1-6 15,-1-1-12-15,0 1-3 0,1 1-1 0,0 1-17 0,1 2-18 16,1-1 0-16,-1 3 7 0,1 1-14 0,1 1-19 0,-1 3 4 15,1 1 8-15,2 1-11 0,0 2-20 0,1 3 3 0,1 1 10 16,-1 2-10-16,1 2-15 0,-1 2 3 0,-1 2 9 0,0 3-7 16,-3 2-16-16,-3 3 4 0,-2 2 7 0,-3 2-3 0,-4 3-9 15,-2 2 7-15,-3 3 10 0,-3-1-1 0,-3 3-4 0,-2 0 5 0,-3 2 7 16,-1-1-5-16,-2-1-7 0,-1 0 3 0,-1-3 8 16,-1 1-4-16,0-3-4 0,0-2-3 0,0-1 2 0,2-3-13 0,-2-1-17 15,4-3-16-15,-1-3-16 0,3-3-34 0,1 0-41 0,2-4-29 16,2-2-26-16,2-3-40 0,1-2-43 0,3-2-64 0,1-2-76 15,2 0-23-15,2-5-11 0,3 1 3 0,2-4 9 0,2-1 13 0,4-3 16 16,1-4 29-16,2-1 40 0,5-2 28 0,1-5 222 16</inkml:trace>
  <inkml:trace contextRef="#ctx0" brushRef="#br0" timeOffset="26384.4811">17852 9247 0 0,'4'-6'138'0,"-1"-1"294"0,1 0 28 16,-2 0 10-16,1-2 1 0,0 2 4 0,-1 0 8 0,0 0-3 0,-1 2-6 16,0 0 5-16,1 0 4 0,0 2-75 0,0-1-99 15,0 0-114-15,0 1-120 0,0 0-81 0,1 1-68 0,0 1-47 0,-1 0-43 16,1 1-58-16,0 1-60 0,1 2-76 0,0 1-80 0,0 1-29 0,0 2-13 15,0 1 2-15,-2 1 4 0,0 0 9 0,-2 2 7 0,0 0 32 0,-3 0 38 16,-2 1 41-16,-2 0 163 0</inkml:trace>
  <inkml:trace contextRef="#ctx0" brushRef="#br0" timeOffset="26572.5344">17675 9902 288 0,'-4'11'526'0,"0"-2"13"0,-2-3 2 15,2-3-1-15,3 0-1 0,1-3-1 0,-3 0 2 0,2 3 0 0,0 0-1 16,-2 1 1-16,0 1 3 0,-2 1-179 0,0 1-229 0,-2 2-109 16,-2 2-74-16,-2 1-42 0,-2 1-35 0,-2 2-44 0,-1 2-53 0,-3 2-77 15,-1 1-83-15,-2 1-68 0,-4 0-62 0,0 3-20 0,-5 0-8 16,-2 0 6-16,-5 1 9 0,-3 4 21 0,-3-4 25 0,-3 4 31 0,-3 1 31 16,-4 1 46-16,-3 2 280 0</inkml:trace>
  <inkml:trace contextRef="#ctx0" brushRef="#br0" timeOffset="29795.8412">2712 2417 0 0,'11'-19'66'0,"-2"-2"174"0,-1 0 18 0,0-3-2 0,0 0-5 15,-1 0 7-15,1 0 10 0,-2 1-4 0,2 2-4 0,-1-1-20 0,1 2-24 16,-1-1-59-16,1 2-67 0,0-2-19 0,-2 0-5 15,2 1-15-15,-1 1-21 0,0-2 15 0,-1 3 22 0,1-2 2 0,-2 1-7 16,-1 1 17-16,0 1 26 0,-2 1 5 0,-1-1-2 0,-1 2 15 0,-1 1 15 16,-2 2-6-16,-2 0-12 0,-1 1-2 0,-2 2 5 0,-2 1-18 15,-2 1-21-15,-4 1-7 0,-2 3-4 0,-4 0-19 0,-2 2-24 16,-4 2-12-16,-4 3-9 0,-3 2-7 0,-1 1-13 0,-4 4-1 0,-1 3 0 16,-2 2-1-16,0 3-5 0,-1 3 3 0,2 2 6 0,0 0-3 15,2 4-3-15,3 2 6 0,2 0 9 0,3 2-3 0,3-1-6 16,2 4 0-16,3-1 4 0,4 2-1 0,2 0-3 0,3 2 3 0,3 2 5 15,4 2-2-15,1 2-6 0,3 1 7 0,3 1 8 16,1 5 0-16,3 3-7 0,1 3 2 0,0 5 8 0,-2 4-1 0,1 4-5 16,0 5 3-16,-3 2 3 0,0 4-2 0,-2 1-2 0,1 4 4 15,-2 1 6-15,2 0-6 0,1 3-11 0,0-3 4 0,1 0 5 16,3-3-2-16,0 0-7 0,3-4 7 0,0-3 5 0,1-5-1 16,0-3-4-16,0-3 1 0,0-2 4 0,-2-2-1 0,0-3-6 15,-2 0 5-15,-2-4 4 0,-2-1 0 0,-1-1-3 0,-3-3 4 0,-1-2 10 16,-3-2-1-16,-3-3-2 0,-1-2 2 0,-3-1 5 15,-1-3 2-15,-2-1-1 0,-1-3 7 0,-2-3 7 0,1-1 6 0,-3-4 4 16,2-2 8-16,-2-2 6 0,2-5 3 0,-2-2 3 0,2-2-1 16,-1-4-1-16,1-3-1 0,0-2 0 0,-1-3-3 0,1-1-4 15,0-4-1-15,-1-1-2 0,2-2-8 0,0-3-14 0,2-3-4 0,0-2-3 16,2-1-9-16,2-2-13 0,2-1-2 0,1-2 0 16,2-1-6-16,2 1-9 0,2-1 0 0,1 0 6 0,1 1-6 0,2 1-9 15,1 0 4-15,1 2 7 0,0 2-7 0,2 2-8 16,1 2-1-16,0 1 7 0,1 3-2 0,3 2-3 0,0 2 4 0,3 2 8 15,1 0-3-15,3 3-4 0,2 0 1 0,2 3 6 0,1 0-5 0,2 3-5 16,1 1 4-16,0 2 9 0,1 3-3 0,0 1-3 16,-2 3 3-16,2 2 4 0,-1 3-1 0,-2 3-3 0,1 3 3 15,-2 4 5-15,-3 4-4 0,-1 3-2 0,-3 4 2 0,-1 5 10 16,-4 4-5-16,-4 5-5 0,-2 2 4 0,-4 4 5 0,-3 4-1 0,-3 2-1 16,-3 4 1-16,-2 1 4 0,-2 5-1 0,-2 0-4 15,-3 1 4-15,0 1 10 0,0 1 1 0,-1 0 1 0,-1 0 9 0,2-2 13 16,0 1 1-16,2-1-5 0,0 1 3 0,2 1 6 0,0-2-3 0,3 2-5 15,0-1 7-15,1 2 5 0,0-2-2 0,2-1-8 16,1 1-2-16,1-1 4 0,0 1-13 0,1-1-14 0,1 1 1 16,-1 1 4-16,0-1-2 0,1 0-10 0,-1 0 4 0,2-1 5 15,-1 0-4-15,1-2-9 0,1 0 0 0,0-2 6 0,0 0-7 0,0-3-8 16,1-2 7-16,1-1 11 0,-1-3-6 0,2-1-7 16,1-3 2-16,1-1 8 0,0-2-7 0,2-3-11 0,1 1 6 0,1-2 9 15,2-1-5-15,0 0-4 0,1-2 5 0,1-1 5 0,2-2-5 16,-1 1-10-16,4-4 5 0,-2 1 6 0,2-2-4 0,1-2-7 15,0 0 5-15,2 0 9 0,-1-3-4 0,1 1-11 0,2 1 3 0,-2-2 4 16,2 1-4-16,0-2-10 0,-1 1 5 0,1-2 10 16,0 1-5-16,-1 0-8 0,1-2 4 0,1 1 7 0,-1-1-5 0,1-1-5 15,0-1 4-15,0-1 7 0,0 1-2 0,-2-4-8 0,2 2 6 16,-1-1 12-16,1-1-5 0,-1 1-7 0,-2-1 6 0,2 1 9 16,-2 1-3-16,2-2-12 0,-2 1 6 0,2 1 9 0,-2 0-6 15,2 0-7-15,-2 0 2 0,2 1 8 0,-1-1-22 0,1 2-29 16,0-2-24-16,-1-2-18 0,1 1-32 0,0-2-34 0,-1-3-43 0,2 0-49 15,-1-3-55-15,0 0-60 0,-1-3-64 0,2-2-68 16,-1-2-18-16,-2-2-8 0,1-3 16 0,-1-3 22 0,-2-5 24 0,-1-1 24 16,-2-4 28-16,-1-4 29 0,-2-4 47 0,1-3 274 0</inkml:trace>
  <inkml:trace contextRef="#ctx0" brushRef="#br0" timeOffset="31131.3705">2839 833 0 0,'5'-7'121'0,"0"-2"107"0,2 1 12 0,-2-1 3 0,1 0 5 0,-2-1 16 16,0 2 19-16,0-1 8 0,0 1 3 0,0 0-31 0,-2-1-43 15,1 1-34-15,0-1-34 0,-1 1-10 0,0 0-4 0,-1-1-9 16,0 1-6-16,-1-1 5 0,0 1 11 0,-1 1-8 0,0 0-13 0,-1 1 2 0,0 0 6 15,-2 0-12-15,0 1-15 0,-2 0-3 0,1 1-1 16,-3 1-16-16,0 0-17 0,-3 2-7 0,-1 1-4 0,-2 3-15 0,-2 0-18 16,-3 3-9-16,-2 3-7 0,-3 3-10 0,-2 2-11 0,1 3-5 0,-3 3-2 15,1 2-4-15,1 2-10 0,0 1-1 0,2 1 2 0,3 1-10 0,1-1-17 16,4 1 4-16,3-2 4 0,3 0-7 0,2-1-11 0,4-1 1 16,2 0 9-16,2-3-9 0,1 0-12 0,3 0 6 0,1-2 13 15,1-3-1-15,2 0-7 0,1-3 17 0,2-3 29 0,1-3-4 0,2-1-11 16,1-4 12-16,2-3 18 0,2-3-6 0,1-2-15 0,3-5 15 0,-1-1 22 15,4-4-7-15,0-2-13 0,1-2 7 0,1-3 18 0,-1 0-12 16,-1-2-21-16,1-3 7 0,-3 0 19 0,-1-1-11 0,-2-1-18 16,-2 0 10-16,-3 0 20 0,-2-1-9 0,-2 2-21 0,-1 0 14 0,-2 3 17 15,-2-1-7-15,0 3-18 0,-2 0 12 0,-1 1 18 16,0 0 11-16,-1 2 5 0,-2 1 8 0,-1 0 11 16,0 1-1-16,-1 1-4 0,-2 1 8 0,-1 1 7 15,0 1 3-15,0 2 0 0,-1 1 1 0,-1 3 4 16,1 2-1-16,1 0-4 0,0 4-19 15,1 1-23-15,1 1 0 0,2 2 6 0,-3 2-8 16,0 2-10-16,-1 3 3 0,2 3 8 16,-2 4-13-16,-2 4-16 0,0 4-4 0,-1 3-4 0,0 1 1 0,-1 4 1 15,0 1 1-15,2 1 4 0,-2 0-5 0,1-1-6 0,2 2-9 16,-1-2-12-16,1 1-8 0,0 1-7 0,-1-1-10 0,1 0-13 16,1 1 2-16,0-2 2 0,1-1-19 0,-1 0-22 0,2-2-9 0,0-1-3 15,1-2-18-15,0 1-22 0,1-5-4 0,0 1 2 0,1-4-34 0,0-1-46 16,2-3 2-16,0-2 18 0,1-2 5 0,0-2 4 0,1-3 15 15,0-3 16-15,2-2 14 0,1-2 161 0</inkml:trace>
  <inkml:trace contextRef="#ctx0" brushRef="#br0" timeOffset="31832.9163">3204 788 0 0,'0'-4'72'0,"0"-2"111"0,0 0 3 16,0 1 9-16,-1 1 13 0,1 1 4 0,-2-1-5 0,1 2 3 15,0 0 4-15,-1 1-52 0,2 1-72 0,-2-1-24 0,-1 1-13 16,0 1-11-16,-1 2-11 0,0-1-1 0,-1 3 0 0,0 1-13 0,-2 1-20 16,-1 1 4-16,0 3 8 0,0 1-3 0,0 1-9 0,0 1 5 0,1 0 8 15,1 0-4-15,-1 1-12 0,3 0 5 0,0 0 2 0,1-1-4 16,2 2-9-16,1-2-3 0,1-1 3 0,2 2-10 0,1-2-11 16,1-1-11-16,1 0-7 0,2-2-7 0,0-1-8 0,2-2 1 0,1-1 5 15,1-2-6-15,0 0-9 0,1-3 5 0,1-2 8 0,-1-1 7 16,2-1 7-16,-2-2 3 0,-1-1 1 0,0-1 14 0,0 0 14 0,-1-2 4 15,-2 0 3-15,-1-1 1 0,0-1 2 0,-1 0 5 0,-2-1 5 16,-1 2 2-16,-1-2 0 0,-1 1 3 0,0 1 3 0,-2-1 11 0,-2 2 11 16,1 0 11-16,0 1 6 0,-2 0 15 0,0 0 12 0,1 2 17 0,-2 0 16 15,1 2 3-15,-1 0-2 0,1 0 2 0,1 2 2 0,-1 0-8 16,0 0-11-16,3 2-8 0,-2 0-8 0,2 0-11 0,-3 2-13 16,2-1-6-16,-1 1-6 0,1 2-24 0,1 1-30 0,0-1-3 0,1 1 5 15,1 1-11-15,0 0-17 0,2 0 1 0,0 0 1 0,3 0-8 0,0 0-13 16,1-1-7-16,2 0-7 0,1-2-19 0,1 1-27 0,1-2-1 15,2 1 5-15,1-3-7 0,0 0-9 0,1-3 5 0,2 1 8 16,-2-3 2-16,2-1 3 0,1-1 6 0,-1 0 9 0,1-3 11 0,-2 1 11 16,1-1 17-16,-2-1 20 0,2-1 17 0,-3 1 17 0,0-1 18 0,-1-1 20 15,-2 1 20-15,0 0 22 0,-2 1 34 0,-2 1 36 0,-1 0 24 16,-1 2 19-16,-2 0 23 0,-1 2 21 0,-1 2 2 0,-2 0-5 16,-1 2-5-16,0 2-4 0,0 0-19 0,0 0-22 0,0 0-14 0,0 0-16 15,0 0-31-15,-1 2-42 0,0 2-19 0,1 0-13 0,-2 4-26 0,2 1-28 16,-1 3 1-16,-2 3 7 0,1 1-5 0,-1 2-10 15,-1 3 12-15,-1 0 17 0,-1 3-7 0,0 0-11 0,-1 0 5 0,0 2 13 16,-1-1-8-16,0 0-14 0,0 1 8 0,-1 0 11 0,0-1-8 0,-1 0-18 16,1 0 4-16,-2 0 10 0,1-1-11 0,-1 0-14 0,-1-2 7 15,1 0 10-15,-1-3-8 0,0 0-13 0,0-3 6 0,-1-1 11 16,1-2-10-16,-1-2-13 0,-1-1 8 0,0-2 13 0,-2 1-8 0,1-3-14 16,-2 0 10-16,-1-3 15 0,1 1-9 0,0-2-12 0,-2-1 13 15,2 1 23-15,-1-4 3 0,2 1-4 0,0-1 16 0,3-1 24 16,0 0 6-16,1-2 3 0,2 0 22 0,1-1 28 0,1 0 2 0,1 0-4 15,2-1 11-15,1 0 13 0,1 0-9 0,2-1-12 0,1 1-5 16,1 0-2-16,3 0-11 0,2 0-12 0,0-2-14 0,4 1-8 16,0-1-34-16,2 1-40 0,3 0-27 0,1-1-24 0,1 1-48 0,2-1-55 15,0 1-46-15,-1 1-40 0,2 1-49 0,0 1-52 0,-1 0-37 0,1 2-33 16,-1-1-7-16,-1 2-1 0,0-2 19 0,-1 0 23 0,-2 1 22 16,-1-2 19-16,-2 0 42 0,0-1 114 0</inkml:trace>
  <inkml:trace contextRef="#ctx0" brushRef="#br0" timeOffset="32348.9774">4396 451 0 0,'4'-12'145'0,"0"0"187"0,1-1 14 16,2 0 4-16,4 0-2 0,1-2 6 0,2 3 9 16,4 3-3-16,2-1-6 0,2 3 1 15,4 1 7-15,-1 2-101 0,0 2-129 16,-1 3-59-16,0 1-35 0,-4 4-29 0,-1 3-26 15,-6 0-5-15,-3 5-1 0,-5 1-17 0,-6 3-22 16,-5 3-14-16,-4 0-10 0,-6 3 2 0,-3 0 5 0,-4 1-1 0,-1-1-2 16,-1 0 5-16,0-2 10 0,1-3 1 0,0 0 1 0,2-3 8 0,2 0 11 15,2-3 8-15,2-2 8 0,2-1 18 0,2-1 24 0,3-2-6 16,2-2-16-16,1 0 11 0,2-2 20 0,2 0-7 0,2-3-16 16,0 0 8-16,3 0 17 0,2-2-10 0,3 1-16 0,2-2 9 0,2-1 17 15,4-2-7-15,1 0-14 0,4-1 11 0,2-2 22 0,1 1-5 0,1-2-11 16,1 2 16-16,-1 0 20 0,0-1 2 0,-1 2-7 0,0 1 11 15,-2 1 16-15,-2 0-11 0,-2 2-15 0,-2 0 7 0,-1 2 16 16,-2 1-16-16,-3 1-20 0,-2 1-1 0,-2 0 10 0,-2 0-13 0,-1 3-20 16,-2 0-1-16,-2 1 7 0,-3 1-8 0,-3 3-12 0,-2 1 7 0,-4 2 13 15,-3 1-10-15,-4 4-14 0,-4 1-2 0,-2 2 4 0,-3 2-25 16,-2 1-30-16,-1 1-13 0,0-1-10 0,-1 1-29 0,1 0-38 16,0-1-27-16,3 0-26 0,-1 0-50 0,5-1-58 0,1-1-22 0,1-1-13 15,5 0 1-15,0-1 3 0,4-2 18 0,2-1 24 0,4-3 16 16,2-1 13-16</inkml:trace>
  <inkml:trace contextRef="#ctx0" brushRef="#br0" timeOffset="35485.7577">21857 9397 0 0,'0'-3'42'0,"0"-1"90"0,-1 0 3 0,-2 1 1 0,1-1 1 16,-1 1 2-16,-1 0-1 0,-1 0-21 0,-1 0-27 15,0 1-30-15,-1-1-28 0,-1 2-8 0,0-1-2 0,0 1 5 0,0-1 5 16,0 1 2-16,-1 0-1 0,-1 0 0 0,1 0 0 0,0-1 2 16,-1 1 1-16,1 1-2 0,-2-1 1 0,-1 1-2 0,0-1-3 15,-1 1-3-15,-2 0-2 0,-1 0-4 0,-1 0-6 0,-2 1-3 16,-2 0 0-16,-3 2-3 0,-1-1-3 0,-3 0 0 0,-2 2-4 15,0 0-1-15,-2-1 1 0,-2 1-2 0,0-1-3 0,-2 2 0 0,-2 0 0 16,1 0 1-16,-3 1 1 0,-1-1-1 0,-1 1 1 16,0 0-2-16,-2 0-3 0,0 0 1 0,0 0 4 0,-2-2-4 0,1 2 1 15,1 0-1-15,-1-1 2 0,-1 1-3 0,2-1 0 16,2 1-7-16,0-1-10 0,1 0-7 0,2-1-10 0,2 1-11 0,1-1-11 16,3 1-43-16,2-2-48 0,0 0-13 0,3-2-4 0,2 0-2 15,2-1 1-15,4-2 1 0,1-1 2 0,3 0 6 0,4-3 140 16</inkml:trace>
  <inkml:trace contextRef="#ctx0" brushRef="#br0" timeOffset="35835.7985">20524 9104 0 0,'-16'2'111'0,"-1"-1"36"0,-2 0 3 0,-1 1 1 0,-1 2 1 16,-2 1-4-16,-2 2 1 0,-2 1-19 0,-1 2-22 15,-3 1-34-15,1 2-41 0,-1 0-14 0,-2 2-5 0,1 0-2 0,-2 1 3 16,1 1 0-16,-2-1 1 0,2 2 5 0,-2-1 9 0,-1 1 14 16,-1 0 14-16,-2 0-1 0,1 1-3 0,-1-1 8 0,-1 2 11 15,0-1-2-15,0 1-2 0,3 1 3 0,-1-1 7 0,4 2-5 0,0 0-5 16,4-1-5-16,2 0-1 0,2 0-15 0,4-1-21 15,3-1 0-15,4-1 9 0,3-1-9 0,4-2-10 0,4-2 8 0,6 1 16 16,2-2-4-16,5 0-13 0,6-3 6 0,3 1 12 0,5-1-7 16,5 2-17-16,5-4 7 0,6 2 17 0,4-1-13 0,3-1-22 15,2 1-13-15,3-1-10 0,1-1-32 0,1 0-38 0,-2 0-28 16,0-1-25-16,-3-1-53 0,-2 1-62 0,0-1-10 0,-6-1 5 16,-2 0-8-16,-3-1-8 0,-2 1 10 0,-2-2 11 0,-3 1 13 15,-1-2 10-15</inkml:trace>
  <inkml:trace contextRef="#ctx0" brushRef="#br0" timeOffset="36653.4497">19633 10765 72 0,'8'-15'240'0,"0"0"13"0,0 1 19 16,0 1-4-16,-1 1-11 0,-2 3 4 0,-1 1 7 0,0 2-5 0,-1 5-10 16,-2-1-49-16,-1 2-64 0,0 2-55 0,0 2-47 0,-1 2-11 0,-2 2 1 15,-1 4-19-15,0 0-25 0,-1 3 8 0,-2 1 22 16,1 2-8-16,-2 3-17 0,-2 0 13 0,0 2 19 0,-1 1-9 0,0 0-17 16,-2 3 11-16,0 0 20 0,-1 1-10 0,1 1-14 15,-2 1 10-15,2 1 15 0,0 1-9 0,-1-2-17 0,2 0 10 0,-1 0 16 16,2 0-12-16,1-3-18 0,0-2 6 0,2-4 13 0,2 0-7 15,0-4-18-15,2-2 11 0,2-3 14 0,-1-5-5 0,3 1-13 16,0-5 8-16,1-2 18 0,2-1-9 0,1-3-16 0,3-3 10 16,1-3 13-16,1-3-10 0,2-3-15 0,2-3 6 0,3-4 17 15,0-2-17-15,3-3-24 0,-1-3 4 0,1-3 16 0,1 0-16 0,-1-2-20 16,1-1 7-16,0-1 19 0,0-1-8 0,0 1-17 16,1 1 15-16,-1 0 22 0,0 0-2 0,1 0-16 0,-1 1 23 0,-1 4 30 15,0-1 0-15,-2 4-9 0,-1 2 14 0,-1 4 23 0,-2 2-8 16,-2 2-22-16,-2 3 8 0,-1 5 18 0,-1 1-13 0,-2 3-25 15,-1 3 5-15,-1 1 14 0,-1 4-17 0,1 1-26 0,1 3 5 16,-1 1 14-16,1 4-16 0,-2 1-20 0,1 0 10 0,0 6 19 16,-1 0-8-16,1 0-17 0,-2 4 12 0,1 1 18 0,-2 1-9 0,-2 1-18 15,0 1 6-15,-2-1 19 0,0 2-10 0,-2-1-16 0,0-1 10 16,-2 2 19-16,-2-1-10 0,1-2-19 0,-3 1 11 0,0 1 19 16,-3-2-11-16,1 1-17 0,-2-2 10 0,-2-1 17 0,1 1-8 15,-2-2-20-15,-1 0 6 0,2-3 15 0,-2-2-17 0,-2-1-23 16,2 0 4-16,-1-3 12 0,-2-1-14 0,2-2-19 0,-2-3 6 0,1 0 17 15,-1-2-10-15,2-2-13 0,-1-2 9 0,2-3 20 16,2 0-7-16,2-3-11 0,0 0 13 0,2 0 22 0,4-3 1 0,0 0-11 16,4-3 16-16,0 1 25 0,2 1-2 0,2-1-8 0,0 1 14 15,4-2 18-15,0 1-6 0,2 2-18 0,3-1 9 0,1 1 15 16,1 0-9-16,3 0-19 0,2 0 8 0,0 3 16 0,2-2-14 16,2 4-23-16,-1-2-1 0,3 3 3 0,0 0-28 0,1 0-35 15,2 1-5-15,0 1 5 0,-1 1-22 0,2 0-35 0,0 0-11 0,2 1-5 16,-2 1-23-16,0-1-30 0,0 1-9 0,0-2 0 15,0 1-12-15,0-1-17 0,-2 2-19 0,1-2-21 0,0-2-4 0,-2 2-2 16,-1-1 18-16,1-1 25 0,-1-1 17 0,0 2 15 16</inkml:trace>
  <inkml:trace contextRef="#ctx0" brushRef="#br0" timeOffset="36886.8476">20381 10762 39 0,'2'-9'255'0,"-2"0"3"0,0 3-3 15,0-2 6-15,0 4 10 0,0-2-7 0,-2 4-7 0,2 2 2 16,-1-1 7-16,1 1-52 0,-3 3-67 0,-1 0-40 0,2 1-31 16,-2 2-22-16,-2 3-19 0,1 0 5 0,0 2 16 0,-1 2-8 15,0 1-12-15,-1 1 12 0,-1 1 21 0,1-1-8 0,-1 2-14 16,0 1 4-16,-1 0 9 0,0 0-12 0,-1 1-20 0,0 1 5 0,-1 1 12 16,0-2-16-16,1 2-23 0,-1 0-6 0,0 2 1 15,1-2-31-15,0 0-40 0,2 0-17 0,2 0-8 0,0-3-28 0,4 0-34 16,0 0-31-16,2-3-28 0,2-3-48 0,2-2-51 0,1-1-7 15,2-1 7-15,2-4 4 0,0-1 4 0,3-1 25 0,0-4 28 16,3-1 19-16,0-1 82 0</inkml:trace>
  <inkml:trace contextRef="#ctx0" brushRef="#br0" timeOffset="37153.9438">20717 10622 90 0,'2'-12'243'15,"0"2"7"-15,0-2 5 0,-1 3 20 0,0 0 22 0,1 3 0 16,-1 1-6-16,-1 2 4 0,1-1 7 0,-1 4-70 0,0 0-92 16,0 0-35-16,0 0-14 0,-1 3-17 0,1 1-23 0,-1 2 4 0,-2 2 8 15,0 1-16-15,-1 3-26 0,-1 3 9 0,-3 0 19 16,0 3-4-16,-3 1-10 0,1 2 8 0,-4 2 17 0,1-1-7 0,0 4-16 16,-2-1 7-16,-1 1 11 0,1 1-11 0,-1 0-22 0,2 0 2 15,0 0 11-15,0-3-13 0,0 3-20 0,2-2-4 0,0-1-1 16,3 0-30-16,0-1-39 0,1-2-27 0,2 1-25 0,2-2-35 15,2-2-38-15,0 0-56 0,4-2-61 0,0-2-23 0,2-2-13 16,2-2 1-16,2-2 7 0,0-2 4 0,2-2 5 0,4-2 26 0,-1-2 31 16</inkml:trace>
  <inkml:trace contextRef="#ctx0" brushRef="#br0" timeOffset="37587.3582">20933 10925 121 0,'-13'-6'231'0,"-2"0"8"0,-1 0 8 16,-1 2-4-16,0-1-4 0,-1 2 2 0,0 2 10 0,-1 1-1 0,-1 0-2 16,0 3-62-16,0 0-74 0,0 3-43 0,0 0-34 15,1 1-1-15,1 2 7 0,2 0-11 0,0 2-17 0,2 1 10 0,2 1 16 16,3 1-11-16,2-1-16 0,2 1 8 0,2 1 13 0,3 0-14 16,3-2-22-16,2 2 9 0,5-1 18 0,2-1-9 0,4 1-19 15,1-1 2-15,3 1 7 0,3-4-23 0,1 1-29 0,1-2-1 16,2 0 6-16,-1-3-13 0,2 0-19 0,-1-3 4 0,1 0 7 15,-3 0-12-15,2-3-17 0,-3-2 5 0,0 1 9 0,-1-2 3 0,-2 1 2 16,-2-2 14-16,-1 1 20 0,-2-2 9 0,-1 1 3 16,-2-2 14-16,-2 0 11 0,-2 0 14 0,-2-2 15 0,-2 2 23 0,-1-1 26 15,-1 1 8-15,-2-2 5 0,-2 2 14 0,0 0 19 0,-2 0 7 16,-1 0 6-16,0 2 6 0,0-1 9 0,0 1-6 0,-1 1-12 16,-1 0-6-16,1 1 0 0,0-1-23 0,-1 2-26 0,2 1-4 0,-1 0 1 15,1 1-19-15,0 1-22 0,0 1-3 0,0 0 3 16,1 0-15-16,1 3-18 0,0-2 6 0,1 2 14 0,1 2-8 0,0-2-18 15,1 3 7-15,1 0 14 0,-1 0-7 0,2 0-13 16,-1 3 8-16,1-2 14 0,0 2-11 0,-1 0-15 0,1 2-3 0,0-2 0 16,1 0-23-16,0 0-29 0,0 0-19 0,0 0-11 0,1-3-29 15,2 0-35-15,-1-3-34 0,2 0-33 0,2-3-54 0,0 0-60 16,1-3-10-16,2 0 4 0,1-3 6 0,0 0 4 0,1-3 20 0,2-2 24 16,-1-2 20-16,2-1 17 0</inkml:trace>
  <inkml:trace contextRef="#ctx0" brushRef="#br0" timeOffset="37703.2917">21537 10942 123 0,'3'-9'328'0,"-2"0"1"0,1 3-13 16,-1 0-10-16,0 0-12 0,1 1-27 0,-1 2-34 15,0 2-29-15,-1 1-26 0,3 1-76 0,0 1-93 0,-3-2-120 0,4 4-132 16,-2-1-54-16,1 2-31 0,-2 1 1 0,2-3 10 16,-3-3 11-16,3 3 12 0,-3-3 29 0,0 0 64 0</inkml:trace>
  <inkml:trace contextRef="#ctx0" brushRef="#br0" timeOffset="39239.3378">13283 7306 0 0,'5'-6'208'16,"-1"-2"17"-16,1 1 23 0,-1-1 4 0,2 1 1 16,-1-1 14-16,0 1 18 0,2-1 12 0,-2 1 8 0,2 1-34 0,0-2-47 15,-1 2-37-15,0 0-31 0,-2 0-1 0,-2 2 11 0,1-1-1 0,-2 2-3 16,1 0-1-16,-2 3-1 0,0 0-1 0,0 0-1 0,0 0-11 0,-2-1-12 16,2 1-6-16,-1 0-6 0,-2 0-21 0,-1 0-24 15,0 0-3-15,-1 1 1 0,-2 1-11 0,-1 1-20 0,-1-2-3 0,-3 4 1 16,-3-1-13-16,-1 1-19 0,-1 2-1 0,-3 1 5 0,-3-1-7 15,1 4-11-15,-5 1 4 0,-1 0 11 0,-1 0-4 0,-3 1-10 16,-3 4-1-16,0-2-3 0,-2 1-4 0,0 2-10 0,-1-1-7 0,2 1-9 16,0 0-9-16,3 0-7 0,1-3-16 0,1 0-13 15,3 0-12-15,3-2-12 0,1-1-24 0,3-1-31 0,2-2-10 0,2-2-5 16,3 1-19-16,1-4-19 0,4 1-13 0,1-2-14 16,1-2-18-16,3-1-21 0,4 0-26 0,-3-4-26 0,2-1-11 0,1-1-5 15,1-1 23-15,2-1 30 0,0-2 12 0,2-1 11 0,0 1 20 16,1-1 26-16</inkml:trace>
  <inkml:trace contextRef="#ctx0" brushRef="#br0" timeOffset="39472.7598">12569 7303 0 0,'-6'-3'43'0,"-2"1"118"0,0-1 4 16,0 0 1-16,-2 2 4 0,1-1-5 0,0 2-8 0,-2 0 25 15,-2 3 29-15,-1-1-31 0,0 2-49 0,-2 2-8 0,-3 2 3 16,0-1-2-16,-1 4-5 0,0 1 5 0,0 1 8 0,0 4-6 15,0-2-9-15,2 3-1 0,2 0 1 0,0 3-20 0,2-2-22 16,4 2-6-16,2 2 0 0,2-2-18 0,4 3-24 0,2 0 0 0,4 0 8 16,4 2-14-16,2-2-20 0,4 0 2 0,3-1 9 15,3-2-22-15,1 0-35 0,3-3-12 0,3-1-5 0,0-4-31 0,1 0-33 16,1-3-28-16,2-2-23 0,-2-2-53 0,3-2-59 0,-1-2-11 16,1-2 6-16,-2-1-3 0,1-2-2 0,0 0 17 0,-1-3 24 15,1 0 15-15,-2-3 17 0</inkml:trace>
  <inkml:trace contextRef="#ctx0" brushRef="#br0" timeOffset="39823.11">14004 7291 132 0,'7'-9'271'0,"1"1"2"0,-2-1-4 0,1 2 14 0,-2 1 25 16,-1 0 2-16,0 0-2 0,-1 3 7 0,-2 0 6 0,1 1-68 16,-2 2-89-16,0 0-47 0,0 0-32 0,0 0-26 0,1 2-26 15,-1 2 4-15,-1 1 16 0,1 1-20 0,-2 1-32 0,1 2 2 16,-2 3 14-16,1 2-10 0,-2 1-14 0,0 3 11 0,0 0 20 15,0 1-9-15,-2 4-18 0,0 1 8 0,-1 0 14 0,0 1-25 0,1 2-37 16,-2 2-8-16,0-2 3 0,1 3-26 0,-1-2-32 0,1 0-13 16,1 0-4-16,-1-3-16 0,2-1-19 0,1-3-17 0,1-1-17 15,0-4-18-15,2-1-21 0,0-4-15 0,1-2-14 0,1-3-1 16,0-1 3-16,-1-5 18 0,0 0 23 0,6-1 14 0,-2-3 13 16</inkml:trace>
  <inkml:trace contextRef="#ctx0" brushRef="#br0" timeOffset="40273.1086">14049 7243 241 0,'3'-9'306'0,"0"-3"2"0,-1 3-4 16,1 0 11-16,0 0 18 0,-1 0 3 0,2 3-1 0,0 0 4 16,0 0 7-16,2 0-73 0,0 0-96 0,1 0-52 0,0 1-41 15,2 2-30-15,0-1-26 0,2 2 2 0,0-1 11 0,2 2-16 0,-1-1-26 16,1 2-1-16,1 2 11 0,-2-2-9 0,0 1-16 15,0 2 4-15,-2-1 12 0,0 2-15 0,-2 1-23 0,-2 1 4 0,0 0 7 16,-2 1-14-16,-2 1-17 0,0 2 7 0,-4 1 15 0,0-1-11 16,-2 2-16-16,-3 2 8 0,-2-2 17 0,-1 1-5 0,-2 1-14 15,-1-2 16-15,1 1 28 0,-1-1-5 0,-1 0-12 0,1-1 13 0,2-1 22 16,1-2-7-16,0 1-16 0,2-3 12 0,2 0 18 16,0-2-6-16,2 1-18 0,0-4 11 0,3 2 17 0,1-3-11 0,0 0-20 15,0 0 16-15,1 2 28 0,3-1-4 0,0-1-10 0,2 0 12 16,0 2 21-16,2-2-7 0,2 1-16 0,0 1 8 0,2-2 17 15,0 3-8-15,3-2-14 0,-2 1 10 0,1 2 17 16,-1-1-16-16,-1 2-22 0,0-1 2 0,0 2 11 0,-3 2-13 0,1-2-19 16,-2 1 7-16,-2 2 14 0,0 0-5 0,-4 2-14 0,0-2 9 15,-2 1 13-15,-3 2-5 0,-1-1-16 0,-4 2 11 0,-1-1 18 16,-5 3-9-16,1-1-13 0,-3 1 8 0,-1 0 14 0,-2 1-10 0,0 0-19 16,1-2 2-16,0 1 6 0,1-1-24 0,1-1-34 15,0-1-11-15,3-1-3 0,-1-1-33 0,4-2-41 0,0-1-25 0,4 1-16 16,-1-4-25-16,3 0-26 0,1 0-26 0,3-4-27 0,0 0-24 15,6-2-23-15,2 0 11 0,2-3 23 0,2-1 13 0,2-1 9 16,2-3 27-16,1 1 31 0</inkml:trace>
  <inkml:trace contextRef="#ctx0" brushRef="#br0" timeOffset="40606.9363">14372 7573 0 0,'12'-9'109'16,"-1"1"175"-16,-2 1 32 0,-2 1 20 0,-2 0 14 0,-2 0 23 16,-1 1 26-16,0 1 12 0,-1-1 12 0,-1 4-18 0,-1-2-25 15,-1 0-61-15,1 1-71 0,-2 1-40 0,2-1-28 0,1 2-34 16,-3 0-35-16,1 0-21 0,-1 2-14 0,0 1-22 0,1-2-27 15,-1 4-12-15,0-1-10 0,2 2-8 0,-2 2-8 0,1-2-1 16,0 4-4-16,1-1-7 0,0 2-10 0,1-1-4 0,1 1-4 16,0-2-11-16,2 3-16 0,0-3-1 0,1 1 0 0,1-1-10 0,2 0-11 15,-1-2 3-15,1-1 7 0,2 0-4 0,1-2-6 0,-1-1 14 16,2-2 19-16,-1-1 4 0,2 0-2 0,0-2 14 0,0-2 23 16,0 0-1-16,0-2-8 0,-1 0 15 0,0-2 18 0,-1 1-8 15,0-1-13-15,-1-1 14 0,-1-1 20 0,-1 1 4 0,-1 0-5 16,-2 0 19-16,0 0 23 0,0 1 8 0,-1 1 1 0,-2-1 15 15,1 2 13-15,-2 2 1 0,0-1-5 0,0 1 4 0,0 2 8 16,0 2-10-16,-2-1-17 0,2 1-9 0,0 0-8 0,0 0-16 0,0 0-19 16,0 0-14-16,-1 3-11 0,1 0-14 0,-1 0-19 15,1 3-14-15,0 0-16 0,1 1-22 0,-1 2-22 0,1-1-13 0,1 2-4 16,-1 1-28-16,2-2-32 0,1 3-23 0,0-3-19 0,1 1-25 16,2-1-29-16,1 0-11 0,1-1-4 0,2-2-27 0,-1 0-30 15,2-2 8-15,0-2 17 0,0-1 13 0,2-1 8 0,-1-1 31 0,0-1 35 16,2-3 25-16,-2 0 157 0</inkml:trace>
  <inkml:trace contextRef="#ctx0" brushRef="#br0" timeOffset="40907.3448">14875 7622 0 0,'8'-6'126'16,"0"-1"163"-16,-2 1 38 0,0-2 24 0,-4 2 20 16,-2 0 22-16,0 0 21 0,-2 0 25 0,-1 0 25 0,0 2-19 0,-1 1-31 15,0-2-55-15,0 2-62 0,0 0-39 0,0 2-33 0,0-1-36 16,2 1-38-16,-1 1-28 0,3 0-21 0,-4 0-25 0,1 1-31 16,2 1-29-16,0 2-35 0,-1 1-26 0,1 1-23 0,1 0-14 15,0 1-11-15,0 1-17 0,1 2-20 0,1-1-11 0,0 2-7 16,1-2-15-16,1 1-18 0,1-2 5 0,2 2 7 0,0-2-2 0,-1-1-2 15,2-1 20-15,2 0 34 0,-1-2 2 0,0 0-2 16,2-3 29-16,0-1 40 0,-1-1 17 0,1-3 13 0,0 0 38 0,-1-2 50 16,0 0 17-16,-2-1 8 0,-2 0 25 0,1-1 25 0,-2-1 10 15,-1 1 2-15,-1-2 20 0,-2 1 23 0,1 0 2 0,-1 0-4 16,-1 1-4-16,-1-1-1 0,1 2-19 0,-2 1-22 0,1 0-17 0,-2 0-16 16,2 1-17-16,-2 2-19 0,2 0-35 0,0 2-43 15,-1-2-56-15,2 3-64 0,0 0-38 0,0 0-34 0,0 0-34 0,0 0-36 16,3 1-31-16,0 1-29 0,1 1-21 0,0 0-21 0,1 0-27 15,2 1-27-15,1 1-14 0,1-1-7 0,2-1 33 0,1 0 45 16,0-1 26-16,2-2 23 0,2 0 31 0,0 0 32 0,3-3 26 16,-2 0 179-16</inkml:trace>
  <inkml:trace contextRef="#ctx0" brushRef="#br0" timeOffset="41050.295">15327 7522 31 0,'6'-3'311'0,"1"0"22"0,-3-2 18 0,0 2 27 0,-3-1 28 16,-1 1 28-16,-1 0 23 0,0 0 10 0,-2 0 4 0,0 1-35 0,-1-1-47 15,0 2-65-15,0-2-74 0,0 1-44 0,0 1-40 16,0 1-25-16,-1 0-21 0,0 1-33 0,-1 2-34 0,1 0-37 0,0 3-38 15,-1 0-31-15,1 2-29 0,0 1-26 0,-1-2-24 0,1 4-36 16,1-1-38-16,1 2-40 0,1-1-36 0,-1 1-34 0,0-2-31 16,2 1-44-16,0 1-46 0,-1-3-5 0,1 0 8 0,1-2 20 15,-1 0 26-15,-1-2 19 0,2-5 19 0,-2 3 40 0,2-3 41 16</inkml:trace>
  <inkml:trace contextRef="#ctx0" brushRef="#br0" timeOffset="41242.458">14776 7130 0 0,'4'-12'190'0,"1"2"155"0,1-2 12 0,-1 1-1 0,3 2-5 16,0 0 3-16,-1 2 6 0,1 1-3 0,0 0-8 0,1 0-4 0,0 1-4 16,2 2-128-16,1-1-165 0,1 1-92 0,-1 0-68 15,0 3-53-15,0-2-47 0,-1 2-55 0,0 2-57 0,-3-2-22 0,-3 3-13 16,-1 0 4-16,-4 3 5 0,-3-2 5 0,-3 2 5 0,-4 2 28 15,-3-2 36-15</inkml:trace>
  <inkml:trace contextRef="#ctx0" brushRef="#br0" timeOffset="41427.6967">14544 7663 144 0,'-1'12'424'16,"-1"-1"8"-16,1-1-3 0,0-3 0 0,1-2-1 0,-2-2-1 15,2 1 1-15,0-1 1 0,0 2 3 0,0 0-6 0,0 0-5 16,2 1-173-16,-1 1-224 0,0 1-116 0,1 2-83 0,0 2-68 0,2 0-60 16,-1 1-53-16,1 0-50 0,1 1-16 0,1 0-2 15,-1-2-5-15,2 0-2 0,1-1 4 0,0-3 5 0,4-2 26 0,1-2 30 16</inkml:trace>
  <inkml:trace contextRef="#ctx0" brushRef="#br0" timeOffset="42542.1585">16131 7072 0 0,'13'-20'321'0,"-1"1"39"0,-1-2 12 15,-1 1 0-15,2-1-5 0,0 2 8 0,0-1 11 0,0 1 10 16,-1 4 10-16,0-2 5 0,-1 5 6 0,-2 2-127 0,0 1-164 15,-1 3-57-15,-3 0-23 0,0 4-19 0,-1 1-15 0,-2 2 0 0,0 1 6 16,1 4-9-16,-1 1-15 0,-1 4-6 0,-1 1-9 16,-1 4-6-16,0 2-10 0,-4 2 10 0,1 4 13 0,-3 0 2 0,-1 4 0 15,-2 1 9-15,-1 2 11 0,-1 1-4 0,-2 1-8 0,0 0 5 16,1 3 11-16,-1 0-3 0,0 0-7 0,1 0 4 0,-1 0 6 16,0-2-3-16,2 1-11 0,0-2 5 0,1-3 8 0,1 0-5 15,0-5-11-15,1 1 7 0,0-2 10 0,2-3-6 0,2-3-9 16,-1 1 4-16,2-5 10 0,-1-2 5 0,2-2 7 0,2-3 5 0,-1-2 10 15,0-3-4-15,1-1-4 0,-1-2 3 0,-1-2 6 16,0-2-1-16,0-1-1 0,-1-3 8 0,-1-1 14 0,1-4 11 0,0 1 10 16,-1-2-7-16,1-2-7 0,0 2 3 0,1-1 8 0,0-2 5 15,1 0 5-15,0 1 11 0,1 2 14 0,0-1 4 0,1-1-1 16,0 4 2-16,-1-2 2 0,1 0-8 0,1 3-14 0,1-2 2 0,1 2 6 16,0 0-9-16,2 2-12 0,0-1-4 0,2 2-2 15,-1 0-17-15,2 2-17 0,1 1-5 0,1 0 0 0,2 1-12 0,1 2-18 16,0-1-9-16,2 4-6 0,1-2-17 0,1 2-22 15,0 2-4-15,1-1-4 0,2 4-13 0,0-1-13 0,-1 2-8 0,1 2-2 16,1-2-13-16,-1 3-15 0,-1 0-4 0,1 0-2 16,0 0-3-16,-1 0-3 0,0 0 6 0,-2-2 10 0,1 2 5 0,-2-1 0 15,1-1 5-15,-3-1 8 0,0 0 10 0,1-1 5 0,-4-1 13 16,0-1 11-16,-1 2 14 0,-2-4 12 0,-1 1 24 0,-2-1 23 16,0-1 17-16,-4 0 14 0,3 0 18 0,0-1 14 0,-3 1 14 0,1-3 14 15,-1 0 14-15,0 0 14 0,-1-3 8 0,1 3 3 16,-2-2 5-16,1 1 4 0,0-2-8 0,-1 3-11 0,1 0-4 0,0-2-5 15,-1 2-11-15,1 0-12 0,0 2-9 0,1 1-8 16,-2 0-16-16,2 0-21 0,0 0-7 0,0 0-7 0,0 0-14 0,0 0-17 16,0 0-9-16,0 0-6 0,0 3-8 0,0 0-11 0,-1 3-5 0,0 0-2 15,-1 1-5-15,1 4-10 0,0-2-5 0,-1 3-2 16,1 0-17-16,-2 1-17 0,1 1-13 0,-2-1-10 0,0 2-22 0,-2-1-28 16,2 1-28-16,-1 0-30 0,0-2-21 0,1 1-19 15,0-1-28-15,0-1-31 0,2-1-6 0,1-2 2 0,1-2 10 0,3-1 7 16,-1-1 11-16,4-3 11 0,0-2 10 0,2-1 16 0,2-2 28 15,0 0 35-15,2-3 32 0,0 0 32 0,2-3 61 0,-2 1 67 16,0-2 32-16,0 0 20 0,-2 1 34 0,0 0 39 0,-2-2 27 16,0 2 22-16,-2-1 31 0,0 2 32 0,-1 1 25 0,-1-2 20 15,-1 3 2-15,-1 0-1 0,0 0-13 0,-1 0-11 0,0 0-14 0,-1 0-15 16,0 3-18-16,-1-2-18 0,1 1-18 0,-1 2-17 16,-1-1-19-16,1 2-18 0,0-1-22 0,-1 1-23 0,2 1-14 0,-2-2-10 15,2 2-21-15,0 0-25 0,-3 0-8 0,0 0 0 16,1 2-9-16,-1 1-15 0,0-2-8 0,-1 4-2 0,2-1-16 0,-2 2-17 15,0 2-5-15,0-1-3 0,0 2-6 0,0 0-8 0,2 2-4 16,1-1-4-16,1 1-5 0,1-1-8 0,2 1-13 0,0 1-16 16,2-2-2-16,0-1 3 0,3 2-6 0,2-2-5 0,0-2 10 0,2 1 14 15,2-4-1-15,0 0-4 0,4-3 16 0,-1-1 24 16,2-1 1-16,1-3-4 0,0 0 23 0,1-4 31 0,-1 1 10 0,0-2 4 16,-1 1 29-16,-1-1 43 0,-2 0 10 0,0-1 1 0,-1 1 25 15,-2 0 28-15,-2-2 7 0,-2 2 4 0,1-1 20 0,-4 1 26 16,0 0 8-16,-1-2 1 0,-1 4 10 0,-1-2 16 0,-1 0-5 15,0 3-8-15,-1 0-5 0,0 0-7 0,-1 0-10 0,0 3-13 16,0 0-17-16,0 3-20 0,0 0-16 0,0 0-12 0,0 0-18 0,0 0-18 16,0 0-10-16,0 0-8 0,0 0-15 0,2 4-17 15,0-1-4-15,0 2 2 0,0 1-5 0,2 0-9 0,-1 3 6 0,1 0 10 16,1-2-1-16,-1 4-3 0,2-4 5 0,-1 4 10 0,2-4-3 16,-1 4-11-16,1-4 4 0,1 4 7 0,0-4-9 0,1 4-12 15,2-4-2-15,0 4 2 0,1-4-12 0,1 4-18 0,0-3-6 0,1 2-3 16,-1-2-16-16,2-1-20 0,-1 2-29 0,1-3-25 15,0 0-33-15,-1 0-34 0,2-2-43 0,-1 0-50 0,0-2-73 16,-1 1-80-16,1-2-17 0,-3-1 7 0,-3 0 7 0,-1-1 4 0,-2-2 13 16,-2 1 19-16,-3-3 28 0,-4 0 31 0,-1-2 31 0,-1 0 160 15</inkml:trace>
  <inkml:trace contextRef="#ctx0" brushRef="#br0" timeOffset="42719.7308">16767 7046 349 0,'-10'5'510'0,"4"-4"-21"0,-1-1-37 0,3-3-19 15,0-1-11-15,3-2-20 0,-1 3-21 0,2 3-15 0,0 0-14 0,3 1-25 16,-2 2-30-16,2-1-255 0,-2 4-322 0,2-2-133 0,1 2-73 16,0 0 5-16,-1 2 31 0,-1-2 18 0,0 0 10 0,0 0 20 0,0-2 21 15,-2-4 15-15,0 0 14 0,0 0 25 0,0 0 297 0</inkml:trace>
  <inkml:trace contextRef="#ctx0" brushRef="#br0" timeOffset="43526.3023">8727 1796 31 0,'8'-6'134'15,"2"0"4"-15,2-1 6 0,2 0 6 0,2 0 4 0,1 0 11 16,2-1 11-16,1 0-32 0,2-2-48 0,1 1 1 0,0-2 16 15,2 0 23-15,-1-1 28 0,1 0 10 0,2 0 6 0,-2-1 16 0,1 0 17 16,-2 0 2-16,-2-1-5 0,1 2 4 0,-3-1 8 0,-1 1 0 16,-3 1-1-16,-2 2-13 0,-2 0-19 0,-2 2-25 0,-2 1-29 15,-3 1-12-15,-1 2-11 0,-1-1-19 0,-2 3-22 0,-1 1-13 0,0 0-7 16,0 0-10-16,-4 0-14 0,-1 2-9 0,-2 2-6 16,-2 2-6-16,-5 1-5 0,0 3-1 0,-4 2 2 0,-3 2-8 0,-2 3-8 15,-1 1-10-15,-2 4-10 0,-2-1-20 0,-2 3-21 0,0 0-12 0,-1 0-11 16,0 1-25-16,-1 1-25 0,0-1-25 0,0 1-23 0,0-1-23 15,0 2-21-15,2-2-21 0,-2 3-21 0,2-4-33 0,1 0-32 16,0 0-4-16,2-5 8 0,0 1 7 0,3-5 7 0,2 0 25 0,0-5 26 16,2-1 25-16,2-3 22 0</inkml:trace>
  <inkml:trace contextRef="#ctx0" brushRef="#br0" timeOffset="43777.0704">8413 1711 208 0,'0'-12'312'15,"0"1"0"-15,0-1-7 0,-1 2 7 0,-2 0 10 0,-1 2-1 16,-1 0-9-16,-2 2 8 0,-1 2 8 0,-1 0-68 0,-3 2-94 16,0 2-50-16,-3 1-37 0,-2 2-38 0,0 3-35 0,-3 3 3 0,-3 3 18 15,0 2-9-15,-1 3-12 0,-1 2 9 0,0 3 19 16,1 2-7-16,-2 1-15 0,4 3 9 0,2 0 15 0,1 2-7 0,2 2-16 16,3-1 10-16,5 2 17 0,4-1-7 0,2 2-16 0,4-1-2 15,5 0 1-15,4-1-23 0,4 1-35 0,3-3-14 0,3 0-8 16,4-3-32-16,3-2-41 0,2-2-20 0,3-2-16 0,3-5-31 0,2-2-36 15,3-5-42-15,1-5-43 0,3-4-14 0,2-4-5 0,2-2 17 16,2-6 23-16,1-2 14 0,2-4 11 0,-1-1 29 0,2-2 55 16</inkml:trace>
  <inkml:trace contextRef="#ctx0" brushRef="#br0" timeOffset="44510.978">9829 1321 219 0,'3'-7'289'0,"0"1"-4"0,-1-1-9 0,0 1 3 0,-1 2 9 15,0 2-7-15,-1 2-11 0,0 0 6 0,2 1 7 0,-1 1-71 0,0 3-98 16,1 1-47-16,-2 3-32 0,0 1-22 0,0 4-19 0,0 1 8 16,-3 3 16-16,0 4-8 0,-1 1-14 0,-1 3 16 0,-2 2 24 15,1 2-8-15,-4 2-17 0,1 0 8 0,0 3 19 0,-2-1-11 0,0 1-21 16,1-2 6-16,-1 0 15 0,0-1-8 0,1-1-16 0,0-1 3 0,2-1 11 15,2-1-23-15,-1-1-35 0,2-3-4 0,-1-3 5 16,2-2-22-16,2-1-31 0,-1-3 2 0,2-3 8 0,1-3-7 0,0-1-15 16,1-4 0-16,0-1 3 0,3-1-9 0,0-4-13 0,0-2 1 15,2-2 4-15,0-3 1 0,1-2-2 0,1-1 15 0,-1-3 18 16,-1-1 0-16,1-1-3 0,-2-2 1 0,2-2 5 0,-2-1 6 0,-1-1 5 16,0-1 7-16,0-1 10 0,0-1 13 0,-1-2 16 0,1-2 7 15,0-1 4-15,0-2 5 0,0-1 5 0,0-1 8 0,0-1 10 16,1 0 12-16,1 0 13 0,-1 0 19 0,2 2 19 0,-1 1 22 0,1 1 23 15,1 4 26-15,0 0 23 0,0 2 14 0,1 2 8 0,1 2 19 0,-2 2 19 16,1 0 2-16,-1 4-3 0,1 1-3 0,-1 1-6 16,0 2-18-16,0 2-25 0,0 2-19 0,0 1-19 0,0 2-24 0,0 1-28 15,2 2-11-15,-1 2-6 0,0 0-23 0,1 2-26 0,-1 1-4 0,2 1 1 16,-2 1-11-16,2 1-14 0,-2 0 4 0,0 3 10 0,1-1-3 16,-2 2-9-16,0 0 4 0,-2 1 10 0,1 2-7 0,-2-1-7 0,1 3 6 15,-4-1 9-15,1 1-4 0,-3 0-10 0,-1 1 7 0,-2-1 10 16,-2 1-6-16,-2 1-12 0,-1-2 4 0,-1 2 5 0,-3-1-9 0,0 1-13 15,-2-2-1-15,1 1 8 0,-2-2-10 0,2 1-14 0,0-2 3 16,1 0 10-16,0-1-7 0,1-1-13 0,0 0 5 0,3-3 10 16,2 0-10-16,0 0-13 0,2-2 9 0,2 0 20 0,0-3-5 0,2 1-8 15,2-1 11-15,2 0 18 0,0-2-1 0,1 0-7 16,2 2 13-16,2-2 20 0,0 0 1 0,2 0-5 0,2 0 15 0,1 1 25 16,-1-1-4-16,2 0-6 0,-1 0 6 0,1-1 15 0,-2 1-4 0,2 1-11 15,-2-1 1-15,-1 0 7 0,0 0-11 0,-1 2-15 0,-2-1 0 16,-1 2 4-16,-1-1-8 0,-2 2-13 0,1 0-1 0,-2 0 5 15,-2 1-1-15,0 0 1 0,-2 1 8 0,-3 1 10 0,-1 3 4 0,-3 0 3 16,-2 2 4-16,-3 1 4 0,-3 2-2 0,-2 1-3 0,-3 1 0 0,-3 1 4 16,1 0-1-16,-2 2-3 0,-2 0-7 0,2 0-7 15,-1 0-4-15,1 0-6 0,-1-1-7 0,2 2-8 0,-1-3-3 0,3 1 1 16,-2-2-8-16,3 0-14 0,0-3-17 0,1 1-20 0,2-2-16 16,1-4-14-16,1 1-17 0,2-2-20 0,2-3-23 0,3 0-28 15,3-3-46-15,2-2-52 0,3-1-47 0,2-3-47 0,3-3-31 0,3-1-24 16,1-2 8-16,5-3 16 0,2-3 15 0,2 0 10 0,2-2 19 15,2-1 19-15,0-1 22 0,2 1 61 0</inkml:trace>
  <inkml:trace contextRef="#ctx0" brushRef="#br0" timeOffset="45094.9131">10471 1793 0 0,'9'-4'111'16,"0"1"133"-16,2-2 32 0,-2-1 14 0,1 0 7 0,-1 0 12 0,-1-1 16 15,0 1 7-15,-1-2 4 0,-1 0-29 0,0 0-35 16,-2-1-41-16,0 1-41 0,-2-2-14 0,0 1-11 0,-2-2-26 0,-2 1-31 16,0 1-4-16,-2-1 1 0,-2 0-11 0,0 1-14 0,-4-1-4 15,1 1 1-15,-2 0-16 0,-1 2-19 0,0 1 0 0,-2 0 5 16,-1 2-10-16,0 1-11 0,1 2-2 0,-2 2 1 0,0 1-7 0,0 3-12 16,0 1-1-16,0 2 1 0,1 2-5 0,-1 2-4 0,3 2 2 0,-1 1 2 15,1 2-2-15,1-1-5 0,1 1 4 0,2 2 8 16,1-1-1-16,1 2-7 0,2-2 4 0,2 0 4 0,2 0-2 0,1-2-4 15,1 0 5-15,3-2 2 0,2 0 2 0,0-2-3 0,2-3 3 0,3 0 3 16,0-2-1-16,2-1-7 0,0-1 2 0,2-4 5 16,1 1-5-16,0-2-8 0,1-3-2 0,2 0-2 0,0-2-5 0,-1-3-5 15,1 1-1-15,0-2 1 0,-2 0-4 0,0-2-7 0,-2 0 3 0,-2 0 3 16,-1-1-3-16,-1 2-6 0,-2-2 5 0,-2 0 10 0,0 1 1 16,-3-1 2-16,0 0 3 0,-2 1 8 0,0-1 2 0,-2 1 1 15,0 2 13-15,0-1 15 0,-2 2 7 0,1 0 4 0,0 1 4 0,-1 2 3 16,1 1-2-16,1 0-4 0,-1 2-1 0,1 2-1 0,0 0-4 15,0 0-6-15,0 0-3 0,0 0-3 0,0 0-7 0,0 0-13 16,1 2-5-16,-1 2-7 0,1 0-4 0,-1 2-4 0,0 2-7 0,-1 0-7 16,1 2-12-16,-1 0-13 0,-1 1-10 0,0 1-8 0,-1 0-25 15,0 1-32-15,1 1-25 0,0-1-17 0,0 1-29 0,0-1-29 16,2-1-14-16,2 0-13 0,0-1-11 0,4-2-14 0,0-2-23 0,2-2-23 16,3-2-14-16,1-3-8 0,1-1 25 0,3-4 28 0,2-1 22 15,-1-2 22-15,3-3 23 0,1-2 29 0</inkml:trace>
  <inkml:trace contextRef="#ctx0" brushRef="#br0" timeOffset="45428.5508">11073 1354 0 0,'11'-23'213'0,"-3"4"91"0,0 1 17 0,-1 2 20 0,-2 3 19 15,0 1 0-15,-1 3-6 0,-1 3 1 0,0 2 7 0,-2 0-31 0,-1 4-41 16,0 0-67-16,1 2-74 0,-1 3-46 0,0 1-37 0,0 3-16 16,0 3-10-16,-1 2-23 0,-2 3-26 0,1 3 3 0,-2 2 15 15,-2 3-5-15,1 1-13 0,-2 3 11 0,-1 2 13 0,2 1-8 0,-2-1-13 16,0 1 8-16,1 1 14 0,-1-2-16 0,1-1-21 0,1-1-1 15,-2-2 5-15,1 0-17 0,-1-2-22 0,0-1 2 0,0-3 9 16,0 1-13-16,0-3-23 0,0-1 4 0,0-2 16 0,0-2-11 0,0-2-15 16,1-2 15-16,2-2 28 0,0-2 2 0,-1-2-6 0,1-1 18 15,1-3 24-15,1-3 0 0,-1 2-6 0,2-5 23 0,0 0 31 16,1-4 3-16,1 0-11 0,0 0 14 0,1-2 21 0,2-2-1 0,0 0-10 16,1 0 17-16,1-1 21 0,0 0 5 0,2 0-2 0,0 1 13 0,-1-1 16 15,2 1-10-15,-1 1-13 0,1 1 0 0,0 1 3 16,0 0-10-16,0 2-11 0,0 0-6 0,1 2-2 0,-1 0-31 0,2 2-39 15,-1 0-28-15,0 2-29 0,1 0-51 0,-1 2-60 0,2 1-42 0,-2 1-39 16,2 2-38-16,-1-1-40 0,1 2-46 0,1 0-49 16,-1 0-13-16,-1 1-6 0,0 0 18 0,0-1 21 0,0 1 21 0,-1 0 20 15,2 0 41-15,-1-2 47 0</inkml:trace>
  <inkml:trace contextRef="#ctx0" brushRef="#br0" timeOffset="45662.2885">11572 1667 235 0,'7'-5'293'0,"-2"0"19"0,2 0 16 16,-3-1 28-16,0 0 29 0,-3 2 17 0,0-2 14 0,-1 1 14 0,-1 0 17 16,0 1-67-16,-1 1-92 0,0-1-51 0,-2 1-39 0,-2 0-23 15,1 1-17-15,-2 1-19 0,-1 1-17 0,-1 1-29 0,-2 1-30 16,-1 2-18-16,-1 2-14 0,-2 0-14 0,-1 2-17 0,2 2-6 0,-2 1-3 16,0 1 3-16,1 1 4 0,2 0 2 0,-1 3-1 0,1-1-2 15,2 1 1-15,1 2-14 0,0-1-17 0,2 1-23 0,2 0-26 16,-1 0-19-16,3 0-16 0,3-3-27 0,-1 1-33 0,4-2-27 0,2-1-28 15,1-1-29-15,3-3-35 0,1 0-56 0,2-4-67 0,1-2-5 0,1-3 10 16,-1 0 22-16,2-5 28 0,-2-1 19 0,0-1 13 16,-2-2 31-16,0-3 32 0</inkml:trace>
  <inkml:trace contextRef="#ctx0" brushRef="#br0" timeOffset="45904.2271">10741 1018 0 0,'0'0'9'0,"3"0"234"0,-3 0-3 0,1-4-8 0,-1-1-8 16,0 2 1-16,0 3 4 0,0 0-10 0,0 0-12 0,2 2-10 0,-1 3-11 15,0 2-108-15,1 0-135 0,-1 3-48 0,0 1-24 0,1 1-44 0,0 1-46 16,1 0-7-16,0 1 4 0,1 2-3 0,1-2-3 16,2 0 9-16,1-1 10 0,1-1 14 0,2-1 113 0</inkml:trace>
  <inkml:trace contextRef="#ctx0" brushRef="#br0" timeOffset="46087.287">11643 778 132 0,'4'0'247'0,"0"-2"-1"0,-2 1-4 15,1 1-4-15,0 1-1 0,-1 3-13 0,1 1-16 0,0 1-17 16,-1 1-22-16,1 3-92 0,0 2-115 0,-1 0-85 0,1 2-81 16,-2 2-28-16,-1 2-14 0,0 1 0 0,-1 1 6 0,-2 1 1 0,1 1 2 15,-2 1 14-15,0 1 40 0</inkml:trace>
  <inkml:trace contextRef="#ctx0" brushRef="#br0" timeOffset="46513.2338">12368 1676 259 0,'-5'-3'329'16,"-2"-2"2"-16,-1 0 4 0,-1 0 14 0,-2-1 19 0,-1 2 7 0,-1-1 6 15,-1 1 12-15,0 2 10 0,-2-1-59 0,0 3-83 0,1 0-69 16,-1 2-66-16,1 0-32 0,2 0-17 0,0 3-4 0,2 0 1 16,0 1-17-16,2 0-21 0,1 1-11 0,3 0-4 0,1 1-18 0,1 0-19 15,2-1-5-15,1 0 1 0,2 1-5 0,2-2-7 0,2 0 5 16,2-2 5-16,2 0-8 0,2-2-14 0,4 0 4 0,2-5 5 16,3 0-4-16,2-3-10 0,2-3 8 0,3-2 14 0,0-3-1 0,1-3-7 15,2-2 8-15,-2-3 11 0,2-2-5 0,-2-1-9 0,-1-2 10 16,-1-3 14-16,-2 0-3 0,-1-2-7 0,-1 0 10 0,-2 0 15 15,-2-1-5-15,0 0-10 0,-2-1 8 0,-1 0 10 0,-1 1-8 0,-2 0-13 16,0 2 9-16,-1 1 17 0,-1 1 8 0,0 4 5 0,-2 2 12 0,-1 4 18 16,-1 2-4-16,-2 4-11 0,-1 2 0 0,0 4 4 0,-1 2-4 15,-2 3-7-15,-1 2 5 0,3 4 10 0,-2 0-8 0,0 5-14 16,1 2-7-16,-2 3-7 0,0 3-11 0,-2 4-12 0,1 5 4 0,-3 2 10 16,-1 6-1-16,-2 2-1 0,-2 4 0 0,-1 2 0 0,-2 2-28 0,0 4-37 15,-1 0-31-15,1 1-28 0,-1 0-47 0,2-1-48 16,2-1-50-16,2-2-49 0,0-3-42 0,3-4-42 0,0-2-10 0,3-2-4 15,0-3 4-15,-2-4 2 0,2 0 26 0,-2-4 32 0,0-1 32 16,-1-2 34-16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16:03.21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3312 1262 189 0,'1'-13'319'0,"-1"0"4"0,0-1-2 15,0 0 6-15,-1 1 9 0,1 1 7 0,0 1 8 16,0 2 14-16,0 0 17 0,0 2-47 0,0 1-65 0,0 0-59 0,0 1-58 16,0 1-24-16,0-1-15 0,-1 1-1 0,1 2-1 0,0-1-7 0,0 3-10 15,0 0-8-15,0 0-9 0,0 0-17 0,0 0-19 0,0 0-7 16,0 0-8-16,0 0-8 0,0 3-11 0,0 0-5 0,0 2-5 16,1 2 4-16,0 2 4 0,1 2 4 0,-1 2 5 0,0 2 2 0,-1 3 2 15,2 4 4-15,-2 1 2 0,-2 3 2 0,1 2 0 0,-2 2-1 0,-1 2-4 16,0 3 1-16,-1 1 1 0,-2 2-5 0,-1 2-7 0,-1 1-1 15,0 2-2-15,-1 0-5 0,0 0-10 0,-1 1-6 0,0-1-7 16,1-1-11-16,0 0-8 0,2-1-13 0,2-1-15 0,-1-2-7 0,2-1-8 16,1-1-15-16,0-1-17 0,1-2-10 0,0-3-4 0,2-3-17 15,1-2-18-15,0-2-5 0,1-4 1 0,1-2-10 0,0-2-13 16,1-3-6-16,1-3-6 0,0-2-21 0,1-2-22 0,1-2-28 0,0-3-28 16,0-2-15-16,-1-1-6 0,0-1 17 0,1-4 22 15,-1-2 13-15,-1-1 8 0,1-1 15 0,-1-1 21 0</inkml:trace>
  <inkml:trace contextRef="#ctx0" brushRef="#br0" timeOffset="465.6601">3332 1340 0 0,'5'-16'18'16,"1"-1"270"-16,-1 0 13 0,0 0 1 0,2 0-5 0,1 2 9 0,0-2 15 15,0 1 0-15,1 2 0 0,2 0 9 0,1 0 10 0,1 2-79 16,1 0-108-16,2 0-45 0,0 3-22 0,1-1-23 0,2 1-18 15,-1 1 3-15,1 2 13 0,1 2-13 0,0-1-21 0,0 2 2 0,0 2 7 16,0 1-14-16,-1 1-17 0,-2 2 4 0,-2 0 10 0,-1 2-10 0,-2 1-16 16,-1 1 5-16,-3 2 14 0,-1 0-10 0,-3 3-14 0,-3 0 6 15,-4 4 13-15,-2 1-11 0,-3 1-19 0,-5 2 5 0,-2 2 11 16,-4 1-11-16,-2-1-17 0,0 2 8 0,-3-1 15 0,0 0-9 0,1-1-19 16,0-2 5-16,2-1 14 0,2-1-10 0,1-2-17 0,2-1 7 15,2-1 22-15,1-1-8 0,2-2-11 0,3-2 7 0,2 0 13 16,0-1-9-16,2-2-15 0,3 0 12 0,1-1 19 0,1-2-4 0,2 0-9 15,2-1 15-15,2 1 23 0,2-2-1 0,3 0-5 0,3-1 13 0,2 0 21 16,2-1-3-16,1 0-9 0,3-2 15 0,-1 1 19 16,1-1-4-16,1 1-12 0,0 1 8 0,0-2 11 0,0 2-7 0,0 1-12 15,-3 0 2-15,1 1 7 0,-2 1-9 0,-2 0-18 0,0 2 6 16,-4 0 9-16,1 2-11 0,-4 0-13 0,-1 2 3 0,-2 0 11 16,-2 2-5-16,-1 0-5 0,-2 2 4 0,-3 0 7 0,-2 3-6 0,-2-1-8 15,-2 3 5-15,-2 0 8 0,-4 0-7 0,-3 2-7 0,-2 0 3 0,-2 1 6 16,-4 2-6-16,-1-2-7 0,0 2-8 0,-2 0-3 15,0-1-18-15,1 0-23 0,0 1-10 0,2-2-6 0,0-1-27 0,3 2-31 16,2-3-19-16,0 0-13 0,5 0-25 0,1-3-35 0,3 2-29 16,2-5-31-16,4 0-30 0,2-2-31 0,4-2-19 0,1-2-14 15,2-2 1-15,5-2 7 0,4-2 23 0,3-3 29 0,5-2 17 0,2-2 16 16,5-2 25-16,3-3 216 0</inkml:trace>
  <inkml:trace contextRef="#ctx0" brushRef="#br0" timeOffset="849.7052">4231 1812 0 0,'6'-8'292'0,"-2"-1"67"0,-2 2 16 0,-4-1 10 0,0 0 13 16,-2 1 5-16,-2 0 2 0,0 0 0 0,-2 2-1 0,-2 0 7 0,0 0 9 16,-2 2-104-16,-2 0-137 0,0 1-58 0,-1 1-34 0,0 1-19 0,1 1-16 15,-1 1-11-15,0 1-14 0,2 2-5 0,1-1-2 0,0 1-7 16,3 1-8-16,-1 1-4 0,4-1 1 0,-1 2-4 0,2-1 2 16,2 1-1-16,0 1-5 0,2-1-6 0,1 2-11 0,1 0-7 0,1 1-7 15,2 0-14-15,0 0-18 0,1 0 0 0,2-1 7 0,-1 0-8 16,2 0-10-16,2-1-1 0,0-2 5 0,1-2-4 0,1-1-5 15,1-1 11-15,-1-1 16 0,2-2 5 0,-1 0 1 0,-1-2 16 0,1-2 24 16,-1 1-5-16,-1-3-10 0,0 0 11 0,-1-2 17 0,-2-1-2 16,0 1-13-16,0-2 11 0,-2 0 15 0,-1-1-7 0,-1-1-17 15,0 0 9-15,-1 0 16 0,-2-1 1 0,0-1-5 0,1 2 19 0,-1-1 28 16,-1 1 8-16,0 0 2 0,0 3 11 0,0-1 17 0,0 3-4 16,0 1-10-16,0 1 2 0,-1 3 8 0,1 2-7 0,0 0-13 15,0 0-1-15,0 0-1 0,0 0-17 0,1 2-23 0,0 3-10 0,-1 1-6 16,2 2-10-16,-2 3-11 0,1 1 0 0,-1 1 1 0,0 4-1 15,0 0-1-15,-1 1-8 0,-1 1-9 0,2 1-21 0,-1 1-29 0,1-1-13 16,0 1-15-16,0-2-30 0,3 2-34 0,-1-3-29 0,2 0-27 16,0-3-32-16,3 0-29 0,0-3-40 0,2-4-43 0,2-2-13 15,1-3-5-15,1-5 18 0,2-2 22 0,1-4 17 0,1-2 15 16,2-4 30-16,-1-2 32 0</inkml:trace>
  <inkml:trace contextRef="#ctx0" brushRef="#br0" timeOffset="1165.8506">4839 1273 0 0,'8'-21'219'0,"-2"1"151"0,0 4 5 16,-1 1 6-16,-2 3 3 0,-1 3-4 0,0 1-8 0,-2 4 3 16,1 1 3-16,-1 3-5 0,0 0-4 0,1 3-93 0,-1 1-120 15,2 4-75-15,-2 1-61 0,1 3-13 0,-1 4 1 0,0 2-8 0,-1 3-9 16,-1 2 7-16,0 4 13 0,-2 1-5 0,0 4-12 0,-2 1 9 16,1 3 13-16,-2 1-8 0,1 2-13 0,-1-1-4 0,2 2-3 15,-2-2-16-15,2 1-22 0,-1-1 1 0,1-2 5 0,-2-1-10 0,2-2-16 16,-2 0 8-16,2-2 14 0,-2-1-7 0,2-2-19 0,0-3 11 0,-1-2 15 15,1-2 3-15,0-5-4 0,-1 1 26 0,2-5 34 16,2-5 7-16,-1 1-2 0,0-5 17 0,1 0 20 0,2-3-5 0,-4-3-14 16,2 0 11-16,1-3 21 0,0-3-4 0,1-2-11 0,1-2 12 0,2-1 16 15,1-2-8-15,1-2-20 0,2 0 4 0,-1-2 7 16,4 1-2-16,-1-2-3 0,0 3 1 0,2-2 8 0,0 4-10 0,-1-1-11 16,1 0-3-16,1 3 3 0,0-1-24 0,0 3-30 0,-1 0-30 0,1 3-27 15,-2-1-56-15,1 3-62 0,-2 0-49 0,-1 2-40 16,0 1-49-16,-1 1-52 0,-2 1-25 0,-5 2-15 0,0 0-6 0,0 0-1 15,0 0 14-15,0 0 25 0,-2 6 25 0,-2-1 25 0</inkml:trace>
  <inkml:trace contextRef="#ctx0" brushRef="#br0" timeOffset="1404.693">4143 1272 195 0,'-6'-4'447'0,"0"0"3"0,-1-2-5 0,0 0-13 0,3-3-18 0,0 2-25 16,2 2-28-16,-1 2-4 0,2 0 0 0,1 3-10 0,-3 1-14 16,2 3-162-16,1 1-209 0,0 2-88 0,0 1-54 0,1 2-25 0,0 3-17 15,3 0-9-15,2 2-5 0,0-1 2 0,2 1 2 0,3-2-23 16,2 0-33-16,1-1-18 0,2-2-15 0,0-3-5 0,2-1 1 15,1-3 26-15,2-1 34 0,-1-5 20 0,2 0 20 0</inkml:trace>
  <inkml:trace contextRef="#ctx0" brushRef="#br0" timeOffset="1586.2674">4732 718 0 0,'5'-4'375'0,"-1"2"12"0,2-1 4 0,-2 1-2 0,0-1-7 0,0 1 4 15,1 2 4-15,0 2-3 0,1 2-5 0,0 2-7 0,1 1-3 16,0 3-154-16,-1 1-196 0,0 2-86 0,-1 2-55 0,-1 3-44 0,-1 3-46 16,-2 2-32-16,0 2-35 0,-2 2-45 0,-3 2-50 0,-1 1-10 0,-2 1 2 15,-1 2 4-15,-3 0 3 0,1 1 31 0,-2 0 35 0,-2-1 26 16,2 1 23-16</inkml:trace>
  <inkml:trace contextRef="#ctx0" brushRef="#br0" timeOffset="2433.9184">6099 1726 192 0,'2'-9'265'16,"1"-2"-1"-16,1 1-3 0,0-1 18 0,0 1 26 0,0 2 5 0,1-1 5 15,-1 1 12-15,0 1 18 0,-1 0-69 0,0-1-96 0,-1 2-34 0,0 0-17 16,-2 0-17-16,0 2-17 0,0-1 2 0,-2 0 13 0,0 0-13 15,-1 0-20-15,-1 2-2 0,0-1 3 0,-3 1-17 0,1-1-20 16,-4 2-4-16,1 0 2 0,-3 2-7 0,-1 2-11 0,-2 0 4 0,0 2 10 16,-2 0-7-16,0 4-8 0,-1 0-4 0,0 3 1 0,-1 1-8 15,0 2-5-15,1 1 5 0,0 0 6 0,1 3-3 0,1 0-6 16,1 0 2-16,2 3 7 0,2-1-5 0,1 0-4 0,2 2 0 0,2 0 0 16,2 0-16-16,2 0-25 0,2 1-5 0,2 0-7 0,4-4-14 15,2 1-23-15,2-4 0 0,4 1 6 0,2-7-15 0,2-2-21 16,2-2-5-16,4-6 2 0,2-2-10 0,0-5-14 0,2-2 15 0,3-5 24 15,0-2 3-15,1-5-3 0,0 0 21 0,0-6 28 0,-2 1 5 16,1-2-1-16,-3-3 26 0,0-1 35 0,-3-2 6 0,-2-2-6 16,0-1 21-16,-5-2 27 0,0 0-4 0,-2-1-14 0,-3-1 9 0,-2 1 18 15,-1-2-8-15,-2 0-14 0,0 0-2 0,-2 1 6 0,-1 0-9 0,-1 0-15 16,0 3 15-16,0 1 24 0,-1 1 1 0,1 2-2 0,-2 2 25 16,1 3 33-16,1 2 16 0,-1 3 11 0,-1 4 6 0,1 2 6 15,-2 4-4-15,1 2-7 0,-1 3-7 0,0 3-7 0,1 1-14 0,-1 4-18 16,2 1-12-16,-1 4-14 0,2 1-17 0,0 3-25 0,2 3-20 0,-1 2-23 15,0 4-3-15,1 2 0 0,-1 4-3 0,0 3-5 0,-1 3-1 16,0 2 0-16,-1 4-12 0,0 1-13 0,-2 4-19 0,0 0-17 16,1 2-19-16,-2 2-17 0,-2 0-25 0,1 2-25 0,0-1-18 0,-2 1-15 15,0-2-19-15,-1-1-23 0,2-2-8 0,-2-1-5 0,0-2-2 16,0-3 0-16,0-3 6 0,-2-3 9 0,2-2 9 0,-1-5 9 16,0-2 21-16,-1-2 27 0,0-5 9 0,-1-1 7 0,0-4 16 0,1-2 20 15,-1-3 7-15,0-3-1 0,1-2 7 0,-1-5 7 0,0-1 22 16,1-3 22-16,-1-2 16 0,2-2 18 0,-2-3 12 0,2 0 15 15,-2-3 16-15,2-2 20 0,1-2 24 0,0-2 24 0,0-1 50 0,1-1 52 16,2-2 33-16,-1 1 27 0,2 0 25 0,0 0 25 0,2 2 16 16,0 2 16-16,1 0 8 0,1 5 6 0,0 0 3 0,0 2 5 15,1 2-16-15,1 3-19 0,-1 1-33 0,2 1-40 0,1 2-31 0,0 2-25 16,1 1-31-16,2 1-32 0,2 1-29 0,2 1-28 0,1 3-21 16,1 1-18-16,2 1-30 0,2 0-34 0,0 3-26 0,3 0-23 15,-1 2-29-15,1 0-31 0,0 1-38 0,0 1-43 0,0 2-29 0,-1-1-26 16,-1 3-26-16,1 0-25 0,-3 0-24 0,0 3-25 0,0-2-13 15,-3 1-7-15,1 1-4 0,-1-1-4 0,-2 1 17 0,-1-1 26 16,1 0 38-16,-2 0 46 0,2-1 29 0,-2 0 23 0</inkml:trace>
  <inkml:trace contextRef="#ctx0" brushRef="#br0" timeOffset="3134.9953">7083 1638 0 0,'1'2'109'16,"-1"-2"166"-16,0 0 26 0,0 0 14 0,0 0 8 0,-3-2 19 0,-1 0 22 16,0-1 13-16,-1 0 8 0,0-2-17 0,-1 0-28 0,0 0-43 0,-1-1-46 15,-1 0-32-15,0 0-29 0,0 1-17 0,0-1-20 0,0 2-9 16,0 0-5-16,0 0-16 0,0 2-21 0,1 1-15 0,-1 0-12 15,2 1-13-15,-1 1-14 0,0 1-8 0,-1 2-5 0,2 1-5 0,-2 2-3 16,0 1-9-16,1 2-14 0,-1 2-2 0,0 1-4 0,1 1-4 16,1 2-6-16,-1 0-10 0,2-1-8 0,1 1-9 0,0-1-6 15,1 1-14-15,2 0-14 0,1-2-11 0,0-1-8 0,1-1-10 0,2 0-9 16,1-2 0-16,1-1 3 0,0-1 0 0,3-2 0 0,0-2 14 16,2 0 17-16,0-3 5 0,2-1 0 0,2-1 20 0,-1-3 22 15,2 0 7-15,-1-2 2 0,1-3 17 0,1 0 20 0,-1-2 1 0,-1-2-5 16,1-1 15-16,-2 0 18 0,1 0-5 0,-2-3-11 0,-2 0 7 0,-2 0 13 15,0-2 7-15,-1 1 2 0,-2-1 11 0,1 0 11 16,-2-1 14-16,-2 1 14 0,1 0 12 0,0 2 11 0,-2 3 7 0,0-1 6 16,-1 5 6-16,0 0 4 0,0 3-2 0,0 1-5 0,0 2-18 0,0 2-21 15,0 2-8-15,0 0-5 0,0 0-23 0,0 0-29 0,0 3-10 16,-1 2-6-16,1 1-21 0,-1 4-22 0,1 1-4 0,-2 2 4 16,2 2-7-16,-1 2-10 0,1 1 3 0,0 0 8 0,0 1-10 0,0 1-13 15,0-2-6-15,0 1 0 0,1-2-15 0,1 1-21 16,-1-2-7-16,2 0-5 0,1-2-6 0,0 1-3 0,1-3 3 0,0-1 4 15,2-2 7-15,1-2 7 0,1-1 9 0,2-1 12 0,1-2 7 0,0-3 8 16,1-2 14-16,2-1 14 0,0-2 11 0,1-1 11 0,0-2 4 16,0-2 1-16,0-1 5 0,0-1 6 0,-2-1 0 0,1-1-1 15,-2-1 4-15,-1 1 1 0,0-2 7 0,-1-1 4 0,-2 2 4 0,-1-2 4 16,0 0 8-16,-1 0 8 0,0 2 8 0,-2-1 11 0,-1 1 14 16,-1 1 15-16,-1 1 0 0,0 4-4 0,-1 0-1 0,0 2 1 15,-1 2-11-15,0 3-12 0,0 2-3 0,0 0-3 0,0 0-11 0,-2 1-13 16,-1 1-7-16,2 2-7 0,-2 3-17 0,0 2-22 0,-1 1-1 15,0 2 5-15,2 3-4 0,-2 2-4 0,1-1 6 0,0 1 11 16,2 1-8-16,0 0-15 0,1 0-6 0,0-1-5 0,1-1-16 0,2 0-16 16,-1-1-8-16,2-1-6 0,2-1-6 0,2-1-6 0,1-1-8 0,3-2-2 15,1-2-8-15,3-2-8 0,3-3-1 0,1-2 3 0,3-2 11 16,-1-3 11-16,2-2 10 0,0-2 8 0,2-2 13 0,-1-1 13 16,-1-2 0-16,0 0 0 0,0-2 7 0,-3-1 16 0,1 0 10 0,-4-1 10 15,0-1 25-15,-2 1 25 0,-3 0 21 0,0 0 18 0,-3 0 21 16,-2 3 16-16,-2 0 20 0,0 2 18 0,-4 2 11 0,0 3 7 15,-1 1 0-15,-1 1-3 0,-1 2-9 0,1 2-14 0,0 2-13 0,0 0-15 16,-4 2-24-16,0 2-25 0,0 0-14 0,-2 4-8 0,0 1-22 16,-1 4-27-16,0 2-6 0,-1 3 2 0,0 0-5 0,2 2-6 15,0 2-2-15,1-1-1 0,1 0-22 0,1 0-29 0,1 0-30 0,-1-1-29 16,2 1-44-16,-1-2-53 0,2 1-60 0,0-1-65 0,0-1-59 16,0 0-58-16,2-2-44 0,-1-3-41 0,0-1-6 0,1-2 0 15,0-2 19-15,1-2 29 0,-3-6 30 0,0 0 35 0,0 0 41 0,0 0 47 16</inkml:trace>
  <inkml:trace contextRef="#ctx0" brushRef="#br0" timeOffset="3372.4584">7247 1104 123 0,'-4'-2'532'16,"-2"-2"23"-16,1-1 0 0,1 0-12 0,1-1-16 0,1 0-11 0,-1 0-9 15,2 2 1-15,1-1 5 0,1 2-3 0,-1 1-4 0,0 2-140 0,0 0-180 16,3-1-135-16,-1 1-119 0,-2 0-47 0,4 0-25 0,3 1-5 16,0 0 1-16,2 0-6 0,0 2-9 0,3-2-2 0,0 0 4 15,3 0-10-15,-2 1-8 0,2-2-5 0,1 0-2 0,-1-2-20 0,-1 1-28 16,1 0-8-16,0 0-5 0,-1 1-17 0,1 0-17 0,-2 0-26 0,-1 0-27 16,0 1-14-16,-1 0-7 0,-2 2 8 0,1 0 13 0,-4 1 9 15,1-1 6-15,-2 1 36 0,-1 1 90 0</inkml:trace>
  <inkml:trace contextRef="#ctx0" brushRef="#br0" timeOffset="3543.859">7949 836 156 0,'10'-4'471'0,"-1"-1"10"0,-2 0-1 16,-1 0 3-16,0-1 3 0,0 1-1 0,0 3-5 0,0 1-2 15,1 2-5-15,1 3-13 0,1 0-19 0,1 4-189 0,-1-1-240 16,0 2-139-16,-1 2-110 0,0 2-92 0,-1 2-85 0,0 2-39 0,-3-1-24 15,0 2-4-15,-3 2 1 0,-1-1 3 0,0 0 3 0,-1-1 15 0,1 0 16 16,0-2 44-16,1-1 50 0</inkml:trace>
  <inkml:trace contextRef="#ctx0" brushRef="#br0" timeOffset="3771.0443">9069 952 0 0,'4'-6'141'16,"0"-2"315"-16,0 0 18 0,0-2 7 0,0-2 7 0,2 0 7 0,0-1 10 15,2 0 2-15,2 0-3 0,-1 1 3 0,3 1 3 0,0 1-64 0,1 1-88 16,2 0-131-16,0 2-148 0,1 1-65 0,1 1-44 0,-1 3-50 16,1 2-55-16,-1 1-43 0,0 4-41 0,-2 2-45 0,-1 3-44 0,-2 2-41 15,-5 2-40-15,0 4-44 0,-5 1-50 0,-2 4-9 0,-3 1 3 16,-6 3 21-16,-2 0 25 0,-5 4 43 0,-3 2 46 0,-3 2 37 0,-3 2 31 15</inkml:trace>
  <inkml:trace contextRef="#ctx0" brushRef="#br0" timeOffset="3899.9539">8869 1884 0 0,'2'18'396'0,"0"-2"36"0,1-4 6 16,1-2-11-16,3-2-14 0,-2-2-35 0,-1-2-39 0,0 1-63 0,0-1-72 15,-1 1-66-15,-1-1-65 0,0-1-149 0,-2-3-178 0,0 6-92 0,-4-1-68 16,-3 1-20-16,-2-3-4 0,-5 0 12 0,-3 3 14 15,-4-2 34-15,-3 1 42 0</inkml:trace>
  <inkml:trace contextRef="#ctx0" brushRef="#br0" timeOffset="4887.1488">2080 2260 235 0,'-1'0'336'0,"-2"-2"8"0,2 1 7 15,-2-1-5-15,-1 1-5 0,0 1 2 0,-1-2 10 0,-1 2-7 0,1 0-7 16,-2 2-42-16,1-1-51 0,-2 2-100 0,0 0-115 0,0 2-22 16,0 1 3-16,1 0-15 0,0 3-19 0,2 0 2 0,1 0 14 15,3 0-10-15,-1 3-19 0,4-3 4 0,0 1 8 0,2 1-14 0,3-2-23 16,0 0 1-16,2 0 8 0,2-2-18 0,1 1-27 0,1-2 6 16,0-2 12-16,2-1-9 0,1-1-15 0,-1-1 12 0,1-2 15 15,0-2-1-15,-2-2-10 0,1-1 19 0,-2-1 23 0,1-1 7 0,-4-2-1 16,0-2 28-16,-2 0 37 0,-3 0 7 0,-1-2-2 15,-1 1 22-15,-2-2 27 0,-1 3 6 0,-3-3-2 0,1 1 17 0,-4 2 24 16,0 0-3-16,-1 2-9 0,-1 1 6 0,-1 0 14 0,-1 1-14 16,1 2-18-16,0 2-5 0,-1-1 8 0,2 2-19 0,0 2-25 15,0 1-10-15,0 0-6 0,2 0-34 0,-1 4-41 0,0-1-18 0,2 3-14 16,0 2-37-16,-1 1-45 0,2 3-36 0,2 0-31 0,-1 3-40 16,3 0-35-16,0 3-38 0,1 0-35 0,2 1-10 0,0 1-1 15,1-1 19-15,0 1 24 0,0-2 16 0,0 0 11 0,0 0 30 0,0 0 98 16</inkml:trace>
  <inkml:trace contextRef="#ctx0" brushRef="#br0" timeOffset="5354.2359">1960 4457 0 0,'-7'3'187'0,"1"0"215"0,-1-2 12 0,0-1 11 0,2-2 10 16,-2-1 9-16,1 0 6 0,-1-1 6 0,0 0 7 0,1 1 1 0,-1-1-1 15,0 1-82-15,2 0-108 0,-2 1-94 0,2-1-92 16,0 1-39-16,1 1-26 0,1 1-25 0,0-1-25 0,3 1-19 0,0 0-14 16,0 0-10-16,0 3-7 0,0 1-18 0,3 1-19 0,0 1-13 15,1 1-8-15,1 1-19 0,2 1-20 0,1 0-1 0,2 1 11 16,4-1 2-16,-1 0-1 0,3-2 13 0,0 0 17 0,3-2 1 16,-2-3-5-16,2 0 33 0,-2-2 42 0,-1-3 19 0,0 0 16 15,-3-2 50-15,-1-1 65 0,-1-1 32 0,-3-2 25 0,-1 1 34 0,-2-2 41 16,-2 1 14-16,-2-2 4 0,-1 0 12 0,-3 0 15 15,1 0 0-15,-4-1-5 0,1 2-2 0,-2-1-4 0,1 0-26 0,-1 0-32 16,-1 2-24-16,1 0-24 0,-1 2-24 0,2 1-29 0,0 0-53 16,2 1-64-16,0 3-89 0,2-1-97 0,-1 2-74 0,3 1-70 15,0 0-80-15,4 3-88 0,1 0-31 0,1 1-10 0,0 1-2 0,1-1 3 16,1 1 1-16,1 0 2 0,-1-1 38 0,2-2 52 16,-1-1 78-16,0-1 240 0</inkml:trace>
  <inkml:trace contextRef="#ctx0" brushRef="#br0" timeOffset="9908.426">11111 1021 138 0,'2'-3'258'16,"0"-1"21"-16,-1-1 22 0,0 2 13 0,1-1 8 0,-2 2 8 0,0 2 8 15,0 0 8-15,0 0 10 0,0 0-52 0,0 0-70 16,0 0-54-16,0 0-49 0,0 0-19 0,0 0-7 0,0 0-25 0,0 0-28 15,-3 0-7-15,0 2-1 0,1 0-14 0,-1 2-18 0,0 1 12 0,-1 2 18 16,-1 1 3-16,-2 2-3 0,1 3 9 0,-1 2 13 0,-1 0-2 0,0 3-4 16,-1 3 8-16,-1 0 8 0,0 3-7 0,-1 1-8 15,0 3-4-15,1 0-4 0,-2 2-31 0,0 1-43 0,-2 1-22 0,2 1-13 16,0-1-31-16,0 0-35 0,2 1-17 0,0-1-14 0,2-2-23 16,2 0-31-16,2-3-10 0,1-2-6 0,2-4-10 0,2-3-8 0,3-2 0 15,1-4 3-15,2-4-11 0,2-2-13 0,2-3-7 0,2-4-8 16,2-4 3-16,1-4 10 0,0-1 22 0,3-6 25 0,-1-1 12 0,1-3 9 15</inkml:trace>
  <inkml:trace contextRef="#ctx0" brushRef="#br0" timeOffset="10061.9372">11367 594 0 0,'-2'-4'225'0,"2"2"90"0,-1-2-12 16,1 2-17-16,0-3-17 0,0 3-4 0,0 2 4 0,0 0-19 15,0 0-26-15,0 3-23 0,1 2-26 0,-1 2-146 0,2 2-188 0,-2 2-87 16,-2 1-57-16,1 2-6 0,0 3 7 0,-1 1 16 0,1 1 17 16,1 0 4-16,0 0-4 0,1-1 19 0,2 2 97 0</inkml:trace>
  <inkml:trace contextRef="#ctx0" brushRef="#br0" timeOffset="10274.0981">11920 1150 144 0,'0'0'438'0,"0"0"9"0,1-3 3 15,1 0 0-15,-2-2 0 0,1 0 0 0,2 1 0 0,-1 2-2 16,1 1 1-16,2 0-4 0,1-1 1 0,2 1-170 0,1 0-221 16,2 1-92-16,2 0-53 0,0 1-54 0,3 0-51 0,0 1-38 0,2-1-31 15,-1 1-31-15,0 2-34 0,1-1-38 0,-2 2-47 0,-2-1-15 16,-2 1-11-16,-1 1 19 0,-2 0 25 0,-2 1 25 0,-3 0 25 15,-3 1 41-15,-1 2 52 0</inkml:trace>
  <inkml:trace contextRef="#ctx0" brushRef="#br0" timeOffset="10442.8552">11740 1490 201 0,'-8'11'460'0,"1"-2"4"0,2-2-1 0,1-4-2 15,3 0-4-15,1-3 4 0,0 0 1 0,1 1-2 0,0 1 1 16,2 0 1-16,1 0 1 0,1 0-167 0,3 1-223 0,2 0-107 0,0 1-74 15,4 0-44-15,2 0-32 0,2 0-41 0,2 1-41 0,2 0-41 16,0-2-40-16,2 0-46 0,0-2-46 0,2 0-17 0,-2-2-8 16,0 0 13-16,0-1 16 0,0-1 37 0,0-1 46 0,0-1 38 0,0 1 38 15</inkml:trace>
  <inkml:trace contextRef="#ctx0" brushRef="#br0" timeOffset="10775.6978">12585 1327 150 0,'0'-2'441'0,"0"-2"7"0,0-1 1 0,0 1 4 0,3-2 3 16,0-2 6-16,-2 1 7 0,0 0 7 0,2 0 8 0,-2 0-1 16,3-1-3-16,0 1-148 0,0-1-191 0,2-1-75 0,0 0-36 15,2 0-15-15,2 0-6 0,2-1-8 0,0 1-7 0,2-1-6 0,1 0-7 16,1 0-10-16,0-1-5 0,3 0-1 0,-2-2 4 0,2 0-2 0,1-2 0 16,0 1 4-16,0-3 8 0,1 0 5 0,-1 0 2 0,1-2-2 15,1 0-7-15,-1-1-7 0,0-3-9 0,-1 0-4 0,0-1-5 16,0 0-2-16,-1-1 1 0,-2 0-2 0,-1-1 0 0,-2 2 6 0,-1 3 9 15,-2 0 15-15,-2 3 15 0,-1 3 15 0,-1 3 13 0,-3 1 8 0,0 4 9 16,-2 1 3-16,0 2 0 0,-1 2 2 0,-1 2-2 0,0 0 1 16,0 3-1-16,-1 3-3 0,-1 3-4 0,1 2-13 0,-3 3-13 15,0 4-4-15,-1 4-4 0,-2 2 1 0,-1 4-1 0,-1 4 7 0,-2 0 5 16,0 3-17-16,-2 1-25 0,0 1-43 0,-2 1-46 0,2 1-41 0,-2-1-35 16,0 1-41-16,2-1-44 0,0-1-68 0,1 0-74 0,1-1-22 15,2-2-5-15,1-2-5 0,0-2-2 0,2-3 17 0,1-3 26 16,2-3 41-16,2-4 52 0,0-2 34 0,2-3 252 0</inkml:trace>
  <inkml:trace contextRef="#ctx0" brushRef="#br0" timeOffset="11238.2652">14396 1276 27 0,'9'-6'387'16,"-1"-2"16"-16,-1 2 11 0,0-1-7 0,-3 1-11 0,0 0 4 0,-2 1 7 15,0 3-2-15,-2 2-6 0,0 0 7 0,1 1 11 0,0 2-130 0,1 0-173 16,-1 3-56-16,2 3-22 0,-2 0-18 0,0 3-18 0,-1 3 6 16,0 0 11-16,0 4-1 0,-1 1-7 0,-2 2-21 0,-1 2-24 15,-2 2-37-15,-2 0-40 0,-2 3-49 0,1 0-52 0,-3 1-76 0,0 1-83 16,-1-1-26-16,-1 0-8 0,0-1-5 0,-1-3-2 0,0-1 0 16,2-3-3-16,-2-3 24 0,2-3 30 0,1-3 30 0,3-4 129 15</inkml:trace>
  <inkml:trace contextRef="#ctx0" brushRef="#br0" timeOffset="12161.1861">17036 568 205 0,'4'-8'305'0,"0"1"5"0,-1 1 7 15,-1 0-7-15,0 0-7 0,0 1 3 0,0 2 6 0,-2 3-4 0,0 0-8 16,1 1-48-16,2 3-59 0,-2 2-85 0,0 1-94 0,1 4-14 16,-2 3 9-16,0 2-9 0,-2 3-15 0,0 4 10 0,-2 1 19 15,-2 3-8-15,-2 2-17 0,0 2 11 0,-2 2 20 0,-4 0-10 0,1 2-14 16,-3 0 10-16,-1 1 13 0,-1 0-10 0,-2 0-16 0,0 0 8 0,0-1 22 16,2-1-10-16,-2 1-14 0,1-1 5 0,0-3 17 15,3-1-12-15,2-1-18 0,2-5 11 0,1-3 17 0,2-3 16 0,1-3 10 16,2-3 27-16,2-4 30 0,2-3-3 0,-1-1-14 0,3-4 2 0,0 0 8 15,0-4-11-15,1-2-12 0,2-2 6 0,2-4 13 16,1-4-8-16,2-2-17 0,1-2-17 0,2-4-14 0,2-3-25 0,3-2-25 16,0-1-3-16,3-2 2 0,-1 0-4 0,2-3-4 0,2 0 5 0,-1-2 7 15,2-2-11-15,-1 0-14 0,2-1 4 0,-1-1 10 0,1 1-4 16,0 0-9-16,1 0 14 0,-1 3 16 0,2 1 15 0,-1 3 13 16,0 0 8-16,1 3 8 0,0 3 5 0,1 1 8 15,0 4 6-15,-2 1 5 0,-1 6-2 0,0 1 0 16,-1 6-2-16,-2 3 2 0,-1 5-10 15,1 5-14-15,-1 3-14 0,-1 4-13 0,1 4-3 0,-3 2 0 16,2 4-4-16,-3 0-10 0,0 2 5 0,-3 3 6 0,-1-1-1 0,-1 3-4 16,-2 1 2-16,-2 1 3 0,-2 2 2 0,-1 0-2 0,-1 2-2 0,-3 0-5 15,-3 1 1-15,-2-1 1 0,-2-1-2 0,-1 0-5 0,-2-2 1 16,-4 1 1-16,-2-3-2 0,-1 0-3 0,-2-3 3 0,-3 1 3 16,-1-3 1-16,-2 0 1 0,-1-3 2 0,-2-2 4 0,2 0 1 0,-2-4-2 15,1-2 2-15,0-2 3 0,1-3 0 0,0-2 0 0,2-2 0 0,0-2 5 16,2-3-2-16,0-2-2 0,2 0 2 0,0-3 0 15,2-1-3-15,0-2-1 0,1-3-1 0,2-1 2 0,2-1 0 0,1-3-1 16,1 1 4-16,3-2 7 0,0-1 1 0,3 1 1 0,1-1 0 0,1 1-2 16,2 0 2-16,2 2 0 0,1-1 2 0,2 3 2 0,0 0 1 15,1 2 1-15,2 0 1 0,-1 2 2 0,2 0-4 0,2 1-7 0,-1 1-14 16,3 1-20-16,1 1-14 0,2 0-11 0,0 1-7 0,2 2-5 16,2 1-19-16,1 1-23 0,0 1-16 0,2 0-10 0,0 2-33 0,2-1-42 15,-2 0-25-15,2 2-20 0,0 0-11 0,0-1-8 0,-1 1-10 16,1-1-7-16,-1 1-42 0,-1 0-51 0,1-2 5 0,-2 0 19 15,-1 1 9-15,0-1 6 0,-1 1 33 0,0-1 42 0,-2 0 24 0,-1 0 42 16</inkml:trace>
  <inkml:trace contextRef="#ctx0" brushRef="#br0" timeOffset="12360.8329">17808 972 0 0,'7'-5'118'0,"-1"-1"154"0,1 0 28 16,0 0 18-16,-2-1 10 0,2 0 16 0,-2 0 13 0,2-1 15 0,-2 1 12 15,0 1-15-15,-1 1-23 0,0 1-67 0,-1 0-82 0,0 0-29 16,-2 2-17-16,-1 2-29 0,0 0-37 0,0 0-14 0,0 0-10 15,0 0-14-15,-3 1-20 0,1 2-12 0,-1-1-8 0,0 3-11 0,-1 1-11 16,-1 1 4-16,-2 3 10 0,-1 0-13 0,-1 2-16 0,-2 2-7 0,1 0-2 16,-4 0-35-16,1 3-44 0,0 0-29 0,-1 0-26 0,1 1-28 15,1 1-28-15,0-1-46 0,1 0-43 0,2 0-36 0,0-1-28 16,2-2 4-16,3 0 10 0,3-2 11 0,1-1 11 0,4-2 34 0,1-3 39 16,4-1 31-16,2-1 202 0</inkml:trace>
  <inkml:trace contextRef="#ctx0" brushRef="#br0" timeOffset="12928.1176">18116 1099 0 0,'0'0'267'0,"0"0"57"0,0 0 6 15,-3-1-2-15,2 0-7 0,0-2 5 0,1 3 8 0,0 0-10 0,0 0-13 16,0 0-1-16,0 0 1 0,0 0-128 0,0 0-164 0,0 0-37 0,1 3 0 16,2-1-12-16,-1 1-16 0,1-1 5 0,1 2 14 0,0-1-7 15,0 1-14-15,1-1 13 0,1 0 23 0,0-1-6 0,1 1-10 0,0-1 11 16,1-1 19-16,-2 0-8 0,2 1-17 0,0-2 11 0,-1 0 18 15,0-2-9-15,-1 1-16 0,1-1 10 0,-2-2 15 0,-1 1-11 0,0-2-17 16,0-1 10-16,-1-1 21 0,-2-1-8 0,1 0-13 0,-2 0 17 0,-2-1 22 16,1 1-2-16,-2-1-13 0,-1 2 15 0,-1 0 21 0,-2 0-3 15,-1 0-9-15,0 1 15 0,0 1 26 0,-1 1-5 0,0 1-14 16,-1-1 7-16,1 2 13 0,1 0-14 0,-1 2-23 0,-1 0 2 0,1 2 8 16,0 1-10-16,-1 1-22 0,1 1 4 0,0 1 7 0,1 1-14 15,0 1-22-15,0 2 5 0,1 1 10 0,2-1-6 0,2 2-12 16,0 0 10-16,3 0 13 0,2 2-8 0,2 0-18 0,0-1 4 0,2 2 14 15,4-2-13-15,-1 1-20 0,4-2 7 0,2 0 11 0,1-2-7 0,3-1-20 16,2 0 3-16,2-3 10 0,2-3-11 0,0 1-17 0,2-3 10 16,0-1 20-16,-1-1-6 0,0-1-15 0,-1-1 12 0,-2-2 20 15,-1 1-8-15,-2-1-14 0,0-1 20 0,-2-1 29 0,-2-2 1 0,-3 1-6 16,0-1 18-16,-1 0 22 0,-1-2 2 0,-3 0-7 0,0 0 10 16,-1 1 16-16,-1-2-4 0,0 1-6 0,-2-1 14 0,-2 1 23 15,1 0 2-15,0 0-3 0,-2 2 8 0,-1 0 8 0,0 1-5 0,-1 2-8 16,-1 0-8-16,1 2-5 0,0 1-5 0,1 0-5 0,0 3-2 0,0 0-5 15,0 0-11-15,0 0-13 0,-3 2-16 0,0 0-17 0,-1 3-9 16,2 0-6-16,-1 2-6 0,-1 2-3 0,0 1 1 0,0 2 7 16,1 1-4-16,1 2-1 0,0 0 3 0,2 1 6 0,0-1 0 0,3 2-1 15,0 1 1-15,1-1 6 0,1 1-3 0,2-2-3 0,1 0 4 0,2 0 4 16,1-2-1-16,2-2-1 0,1-1 0 0,2-1 3 0,0-3-3 16,1-1-9-16,2-1-15 0,-2-3-16 0,0-1-17 0,1-2-18 15,-2 0-32-15,-2-3-35 0,1 0-40 0,-3-2-38 0,-1-2-41 0,-3-1-39 16,0-1-59-16,-3-2-62 0,-1 0-25 0,-3-2-13 0,-1-1 11 0,-1 1 14 15,-3-2 16-15,-1 0 14 0,-3 0 34 0,-3-2 37 16,-1 1 36-16,0-2 192 0</inkml:trace>
  <inkml:trace contextRef="#ctx0" brushRef="#br0" timeOffset="13077.9878">18445 377 0 0,'-1'-5'214'15,"-2"1"151"-15,2 2-2 0,1 2-27 0,0 0-33 16,4 1-66-16,3 3-75 0,-1 3-68 0,2 4-67 0,2 3-18 0,-1 4-7 16,0 3-98-16,-1-1-126 0,-2 0-72 0,-2 1-59 0,-3-3-11 0,-2-1 1 15,-3-2 27-15,-3 0 252 0</inkml:trace>
  <inkml:trace contextRef="#ctx0" brushRef="#br0" timeOffset="14329.7386">3457 3694 0 0,'8'-27'129'0,"0"0"94"0,2 1 20 16,-2-1 27-16,0 2 32 0,0 1 14 0,0 0 13 0,-2 1 25 0,2 2 28 15,-1 2-22-15,-2-1-34 0,1 4-14 0,-1 1-8 0,-1 3 1 16,0 0-1-16,-1 1-17 0,-1 4-23 0,1 1-27 0,-2 0-30 15,1 3-26-15,-2 0-23 0,0 3-29 0,0 0-29 0,0 0-34 0,0 0-31 16,1 4-19-16,0 1-13 0,1 4-18 0,-2 1-19 16,-2 4 1-16,1 4 7 0,-2 4-1 0,-2 5-3 0,-3 5 11 0,-1 2 14 15,-3 7 4-15,-3 1-5 0,-2 6 1 0,-2 0 2 0,-4 6-10 16,1 0-14-16,-4 1-9 0,0 1-5 0,-1 1-11 0,0-1-10 16,2 0-10-16,-2 0-6 0,3-4-1 0,2 0-4 0,0-3 2 15,2-3-1-15,4-3 4 0,2-5 4 0,0-4 10 0,5-4 8 16,1-6 20-16,3-5 20 0,1-4 10 0,1-6 6 0,2-3 6 15,1-6 6-15,2-3-3 0,2-6-8 0,2-4-2 0,0-4-2 16,2-4-11-16,2-6-11 0,0-3 2 0,4-5 4 0,-1-3-14 0,0-3-17 16,2-2 1-16,0-1 5 0,1-3-2 0,-2-1-5 15,2-3 10-15,0 1 13 0,0-2 14 0,0 1 14 0,2-2 23 0,-1 1 25 16,2 1 10-16,-1 3 7 0,1 3 11 0,1 2 11 0,-1 4 3 16,1 3-1-16,-2 6 5 0,0 0 5 0,-1 6-4 0,-1 3-8 15,-1 4-11-15,-2 2-11 0,-1 6-17 0,-1 2-14 0,-1 4-14 0,0 1-13 16,-1 4-5-16,2 4-4 0,-2 0-5 0,2 6-5 15,-1 1 0-15,1 4 3 0,0 2 0 0,-1 4 0 0,1 1 3 0,-2 1 3 16,1 4 0-16,-1 1-2 0,-1 3 4 0,-1 0 2 0,-1 3 1 16,1 1-4-16,-2 2 1 0,-1 1 4 0,-1 0-2 0,0-1 1 15,-2 1-1-15,-1-1 2 0,-1 0-1 0,-2-1-1 0,-1-1 4 16,-1 1 4-16,-2-2-2 0,-2 0-4 0,-1-3 2 0,0 1 1 16,-4-2-5-16,1-2-2 0,-2-2-2 0,-1-1-2 0,-1-3-4 0,-2-1-7 15,1-2-8-15,-2-2-9 0,-2-1-9 0,0-3-12 16,-1-1-11-16,-2-1-11 0,-1-2-5 0,0-3-2 0,-2-1-2 0,-2-1-5 15,0-2 4-15,-1-3 7 0,0-1 2 0,-1-2 1 0,3-2 10 16,0-2 18-16,1-2 7 0,1-2 7 0,2-1 22 0,2-2 25 16,3-1 14-16,1-2 11 0,5-1 20 0,0 0 25 0,4-1 11 15,2 0 11-15,1 0 9 0,3 0 12 0,3 2 6 0,1-2 5 16,1 1 4-16,3 0 3 0,3 1-8 0,1 0-7 0,1 0-10 16,3 0-13-16,3 1-13 0,-1 0-15 0,4 1-16 0,2 1-20 15,1 1-9-15,2 0-8 0,1 2-26 0,1 1-31 0,2 0-32 0,-1 1-34 16,2 1-31-16,2 1-33 0,-2 1-34 0,1 1-41 0,-1 1-38 15,0 1-38-15,-1 1-25 0,-1 2-22 0,1 1-43 0,-3 0-52 16,0 2-11-16,-3 0-1 0,1 1 22 0,-4 0 28 0,0 0 27 16,-2 1 27-16,-2-1 39 0,0 1 42 0,-2-2 34 0,-2 1 241 15</inkml:trace>
  <inkml:trace contextRef="#ctx0" brushRef="#br0" timeOffset="14529.5238">3887 4116 232 0,'9'-13'296'0,"2"-2"16"0,-2 1 19 15,0 1 11-15,2-2 6 0,-2 3 18 0,1 0 23 0,-1 3 8 16,-1 0 8-16,0 2-61 0,-1 0-82 0,-2 2-68 0,0 2-64 16,-1 0-17-16,-1 2-7 0,-3 1-17 0,3 1-22 0,-2 0-7 0,0 3-1 15,1 1-19-15,-1 1-22 0,0 1-9 0,1 1-3 16,-2 3-4-16,-2 1-2 0,0 1 6 0,-1 4 7 0,-1 1-17 0,-1 1-25 16,-1 4-26-16,-2 1-26 0,0 1-53 0,-2 3-59 15,-1 1-52-15,0 1-47 0,-1-1-52 0,0 1-46 0,0-3-13 0,2 1-4 16,-1-3-4-16,0-2-4 0,2-2 17 0,0-4 25 0,2-1 26 15,2-4 29-15</inkml:trace>
  <inkml:trace contextRef="#ctx0" brushRef="#br0" timeOffset="15263.7854">4189 4333 91 0,'3'-1'410'0,"-2"0"8"0,1 0 8 0,-1-2-12 0,0 0-18 16,1 0-3-16,-1 1-1 0,-1 2-7 0,1-1-7 0,-1 1-4 15,0 0-2-15,0 0-153 0,3-2-197 0,-3 2-64 0,0 0-28 16,4 0-14-16,-1 2-8 0,-1-2 13 0,1 1 17 0,1-1 4 0,0 0-1 16,1 1 8-16,1-1 11 0,-1 0 4 0,-1-1 0 0,1 1 13 0,-1-1 17 15,2-2 0-15,-2 2-3 0,1-1-7 0,-1-2-7 0,1 2-4 16,-1-2-4-16,0-1-10 0,0 0-8 0,0-1-1 0,-1-1 2 16,0 0 2-16,-2-1 1 0,2-2 7 0,-2 0 13 0,-1 0 17 0,0-2 20 15,0 1 18-15,-1-1 21 0,-2 1 20 0,-1-1 17 16,0 2 20-16,0 1 20 0,-1-1 4 0,-2 2 1 0,0-1 1 0,1 3-1 15,-2 0-7-15,0 2-12 0,0 0-15 0,0 0-15 0,0 3-12 0,0 1-13 16,0 1-13-16,0 2-13 0,-2 0-13 0,2 2-11 16,-1 2-3-16,1 3-5 0,-1 2-2 0,-1 0-5 0,2 2 0 0,2 3 1 15,-1 1 4-15,0 0 1 0,3 3 1 0,0-1-1 0,3 2-10 16,0-1-16-16,1 1-8 0,1-2-5 0,3 2-17 0,0-3-17 16,3 0-4-16,1-2-2 0,1-3-11 0,2 1-15 0,1-4 0 0,1-2 0 15,2-3-8-15,1-1-8 0,1-4 13 0,0-2 18 16,2-1 4-16,0-3-2 0,-1-2 19 0,1-2 27 0,0 0 1 15,-1-2-7-15,0-1 15 0,-2-1 24 0,0-1-3 0,0-1-12 0,-3-1 15 16,0 1 26-16,-1-2-2 0,-2 0-9 0,-1 0 16 0,-1 0 29 16,-1 1 6-16,-2-1 3 0,-1 1 26 0,-3 1 31 0,1 0 12 15,-2 2 9-15,0 2 18 0,-2 0 24 0,0 3-2 0,0 1-8 16,0 2-4-16,-1 1-2 0,2 2-14 0,-1 0-17 0,2 2-16 0,0 0-15 16,-1 1-18-16,0 1-22 0,-1 3-19 0,1 1-19 15,0 2-13-15,-1 2-13 0,1 3-7 0,0 2-10 0,-1 0 2 0,2 3 7 16,0 1-8-16,2 1-11 0,-1-1-8 0,2 0-8 15,-1 0-9-15,2-1-14 0,0-1-11 0,2 0-13 0,-1-3-7 0,2 1-6 16,-1-2-4-16,1-1-8 0,1-1 3 0,1-3 7 0,1-1 5 16,0-2 6-16,2-3 15 0,0 0 15 0,2-4 8 0,-1 0 1 15,2-4 16-15,1-1 22 0,-2-2 2 0,2-1-2 0,0-2 11 0,0-2 17 16,-1 0-4-16,-2 0-11 0,1-2 7 0,-2-1 16 16,0 0-2-16,-3 1-8 0,0-2 10 0,1 1 13 0,-2-1-3 0,-2 0-9 15,1 1 16-15,0-1 28 0,-2 2 13 0,0 1 13 16,1 0 14-16,-2 2 15 0,-2 2 2 0,1 3-4 0,-2 1-2 0,1 2-5 15,-2 1-3-15,0 4-8 0,0 0-1 0,0 0-1 0,0 0-16 16,0 0-14-16,0 4-20 0,0 2-23 0,-2 2-7 0,2 2-6 16,-1 2-9-16,0 2-9 0,-1 3 8 0,1 0 7 0,0 2 0 0,1 2-5 15,-2 0-1-15,2 1-1 0,0 1-29 0,0-2-36 16,2 1-39-16,-2-1-42 0,1 0-47 0,0-1-49 0,1-1-43 0,-1-1-43 16,0-2-61-16,2-2-66 0,-2 0-18 0,-1-5-3 0,2 0 5 15,-2-3 5-15,0-6 25 0,0 0 31 0,0 0 43 0,-4-3 43 16</inkml:trace>
  <inkml:trace contextRef="#ctx0" brushRef="#br0" timeOffset="15463.9853">4131 3770 516 0,'-6'-7'598'0,"0"-2"-10"0,0 0-25 0,2-3-43 0,2-3-47 15,0 1-49-15,2 4-46 0,2 1-40 0,2 4-38 0,1 1-51 16,0 2-54-16,3-1-288 0,0 2-357 0,2 1-110 0,-1 0-35 16,0 0 8-16,1 0 25 0,-1 0 41 0,0 0 49 0,1 0 47 0,-2 0 47 15,-2 0 41-15,1 1 175 0</inkml:trace>
  <inkml:trace contextRef="#ctx0" brushRef="#br0" timeOffset="15647.7598">4347 3779 67 0,'5'-1'420'16,"-1"-4"14"-16,1-1 2 0,1 0 2 0,-1-1-3 0,2 1 3 0,1-3 2 15,1 1-5-15,0 1-5 0,2 1-17 0,1-2-20 0,0 1-156 0,0 1-197 16,0 0-103-16,0 1-76 0,0 1-34 0,-1-1-19 16,-1 4-24-16,1-1-27 0,0 2-25 0,-1 0-28 0,0 2-19 15,-2-1-16-15,0 2-20 0,-2-1-24 0,1 2 10 0,-2 1 19 16,-1-1 31-16,-1 1 34 0,-2 1 20 0,1-3 17 0,-2-3 23 0,1 4 160 15</inkml:trace>
  <inkml:trace contextRef="#ctx0" brushRef="#br0" timeOffset="15810.8353">4892 3415 100 0,'8'-5'471'0,"-1"1"20"0,-2 1 4 0,0 0-2 0,-1-2-4 15,-1 2 2-15,1-1 2 0,-1 4-2 0,1 0-7 0,1 0-1 0,0 3-1 16,1 0-157-16,0 3-200 0,1 0-115 0,0 1-88 0,-2 4-58 0,2 1-49 15,-2 1-61-15,-1 4-64 0,0 1-73 0,-1 3-76 0,-1 1-19 16,1 1-4-16,-2 2-1 0,-1 1 2 0,0 1 20 0,-1-2 25 16,0 2 22-16,1-1 21 0,-2-2 39 0,2 0 210 0</inkml:trace>
  <inkml:trace contextRef="#ctx0" brushRef="#br0" timeOffset="16164.5925">6325 3286 243 0,'6'-18'475'0,"-1"1"7"0,-1-1-1 0,-1 2 1 16,-1-1-1-16,1 2-10 0,-2 3-12 0,1 3-6 0,-1 3-4 15,0 3-4-15,-1 3 1 0,0 0-167 0,3 5-213 0,-2 1-72 0,1 3-27 16,-2 3-5-16,0 3 2 0,-2 3-1 0,0 3-2 16,-2 1 12-16,-3 5 19 0,-1 0 11 0,-3 5 9 0,-2 1 14 0,0 0 10 15,-3 3 1-15,-2 3 1 0,1 0 2 0,-3 1 5 0,0 4 0 16,0 1-6-16,-1 3 3 0,-2 3 6 0,2 0-13 0,-1 3-17 16,2-2-27-16,-1 0-29 0,2 0-32 0,2-3-35 0,1-2-33 0,3-3-30 15,2-3-29-15,3-4-29 0,4-3-35 0,1-4-39 16,5-5-42-16,2-2-44 0,1-7-32 0,3-1-32 0,3-6 7 0,2-3 20 15,0-3 24-15,3-3 24 0,2-4 30 0,0-2 30 0,2-3 29 16,0-2 28-16</inkml:trace>
  <inkml:trace contextRef="#ctx0" brushRef="#br0" timeOffset="16430.8359">6603 3828 228 0,'0'-11'483'0,"-2"0"16"0,-2 1 10 0,-1-2 2 0,-2 1 2 16,1 2 5-16,-1-1 7 0,-1 4-2 0,-1 0-5 15,-2 0 1-15,0 4 4 0,-1 1-163 0,-2 1-214 0,-4 3-74 0,1 1-32 16,-3 4-19-16,0 1-15 0,0 4 0 0,-1 2 3 0,-1 5-7 16,1 2-11-16,1 2 3 0,0 1 12 0,1 3-5 0,3-1-7 15,0 3 5-15,3 0 10 0,1 0-8 0,4 0-7 0,1 0-6 0,3 0-7 16,3-1-16-16,4 0-17 0,2-3-11 0,3 1-6 16,4-3-11-16,3-3-11 0,1-3-8 0,4-1-6 0,0-4-11 0,2-3-10 15,1-4-7-15,2-1-8 0,1-4 0 0,-1-4 0 16,2 0-14-16,-1-3-19 0,1-3-22 0,0-1-26 0,-1-1-27 0,0-2-24 15,-1-2-53-15,-2-2-56 0,-1 1-14 0,-2-1-2 0,-2-2 11 16,-2-1 12-16,-4 1 9 0,-2-1 9 0,-2 1 29 0,-2-2 32 16</inkml:trace>
  <inkml:trace contextRef="#ctx0" brushRef="#br0" timeOffset="16615.1358">6753 3905 0 0,'0'2'54'0,"0"1"291"15,0-1-2-15,0-2 7 0,0 0 7 0,0 0-2 0,0 0-5 16,0 0 7-16,0 0 10 0,0 0-2 0,2 1-5 0,-2-1-68 0,0 0-86 15,0 1-88-15,0-1-88 0,1 3-9 0,-1 0 11 16,0 1 1-16,0 0-2 0,0 0 14 0,0 2 17 0,-1 2-4 0,-1-1-10 16,1 2 3-16,-2 2 11 0,1 1-7 0,-2 1-7 15,0 2-21-15,-2 0-18 0,1 2-60 0,0 1-67 0,-2 1-65 0,2 1-65 16,-1-1-68-16,1 1-71 0,1-1-20 0,0-1-5 0,1 0-5 16,1-2-5-16,-1-2 4 0,2 0 4 0,1-5 21 0,0-2 28 15</inkml:trace>
  <inkml:trace contextRef="#ctx0" brushRef="#br0" timeOffset="17315.8365">7023 4139 0 0,'0'0'349'0,"0"0"28"0,1-1-2 0,0-1 3 16,-1-1 7-16,0 0-2 0,0 0-5 0,2 0 1 0,-2 3 5 15,1-1-13-15,-1 1-22 0,0 0-134 0,1-1-170 0,1 0-90 0,-2 1-63 16,4-1-15-16,-2 1 1 0,2 0-16 0,2 0-22 15,-1 1-1-15,2-1 7 0,-1 0-11 0,2 0-18 0,0 0 3 0,0-1 10 16,0-1-1-16,0 1-6 0,0 0 15 0,0-1 23 0,-1-2 5 16,0 2 1-16,-2-2 13 0,0-1 16 0,-1 0 14 0,0 1 12 15,-1-2 27-15,0-2 29 0,-2 1 34 0,-1 0 37 0,0 0 53 16,-1-2 60-16,-1 1 30 0,0 0 21 0,-2 0 24 0,0 1 23 16,-2 0 13-16,1 1 9 0,-2 0 0 0,-1 1-5 0,2 2-14 0,-2-1-19 15,0 2-22-15,0 0-24 0,-2 2-33 0,1 2-36 0,0 0-13 16,-1 3-13-16,0 1-17 0,-1 1-20 0,0 1-12 0,2 3-9 15,-2 1-11-15,2 1-8 0,1 2-4 0,0 0 1 0,1 1-2 16,3 0-5-16,2 0-14 0,0 0-16 0,2 1-26 0,2-2-29 16,2 2-21-16,1-1-18 0,2-2-24 0,1 1-27 0,2-2-6 0,2-2 0 15,2-3-11-15,0-1-13 0,2-2 5 0,2-3 10 16,0-2 6-16,1-2 4 0,1-2 31 0,0-2 35 0,0-2 19 0,1-2 7 16,-1 0 36-16,0-4 43 0,-1 1 13 0,1-1 4 0,-3-2 21 15,1 1 25-15,-1-2-1 0,-1-1-10 0,-1 0 11 0,-2 0 19 16,0-1-13-16,-1 1-20 0,-1-3 5 0,0 2 19 0,-1-1-13 15,1 0-19-15,-2 0 6 0,-1 1 11 0,0 0-4 0,-1 2-5 16,0 1 2-16,-2 2 11 0,-1 3-7 0,-1 1-17 0,-1 4 6 16,1 2 13-16,-2 1-8 0,-1 3-13 0,2 1 2 0,-1 3 6 15,0 2-10-15,1 2-22 0,-2 3-2 0,0 4-4 0,0 0-7 0,-2 3-12 16,0 1 6-16,-1 2 12 0,0 0-3 0,1 2-7 16,-2-1 4-16,1-1 3 0,0 1-5 0,1 0-10 0,0-2-1 0,1-1 1 15,0 0-14-15,-1-2-16 0,2 0-1 0,0-1 5 0,2-3-8 16,-1-1-17-16,0-3 6 0,1 0 13 0,0-3 1 0,2-3-4 15,0 0 14-15,2-3 15 0,2-3 0 0,0-1-4 0,2-4 14 0,4 0 20 16,-1-4 2-16,3-1-5 0,1-3 19 0,1-1 23 16,0-1 2-16,1 0-4 0,0-1 1 0,-1-1 4 0,1 1 0 0,-2-2 0 15,2 2 12-15,-3-1 16 0,1 2 10 0,-2 0 7 0,0 1 3 16,-3 2 0-16,0 2-9 0,-3 2-12 0,-1 3-9 0,-1 1-9 16,-2 3-3-16,-1 2-3 0,0 1-8 0,-1 2-14 0,-1 2-8 15,1 2-11-15,-2 2-13 0,-1 3-16 0,0 1-14 0,-1 2-14 16,-3 3-25-16,-1 2-30 0,-2 0-42 0,-1 2-46 0,-3 0-50 0,1 1-51 15,-2 0-47-15,0 0-47 0,-2 0-46 0,1-1-44 16,0-1-13-16,-2-1 1 0,0-3 11 0,1 0 14 0,-2-2 26 0,0-3 25 16,-2-2 45-16,1-3 52 0</inkml:trace>
  <inkml:trace contextRef="#ctx0" brushRef="#br0" timeOffset="17491.3471">6841 3554 0 0,'-8'-9'100'0,"2"2"392"0,-1-4 8 0,0 2-22 0,2-1-29 0,2-1-37 15,2 1-37-15,2 1-30 0,1 3-28 0,2 0-41 0,0 1-41 16,2 4-119-16,1-2-142 0,2 1-196 0,1 1-211 0,0-2-56 0,2 0-9 16,0 1 19-16,2 1 32 0,-2-2 35 0,0 1 35 0,-2-1 32 15,0 2 30-15</inkml:trace>
  <inkml:trace contextRef="#ctx0" brushRef="#br0" timeOffset="17658.0354">7380 3544 19 0,'5'-2'354'0,"2"1"6"0,0-2 8 16,-2-2-5-16,2 1-9 0,-1-1-5 0,1 1-2 0,0-1-19 0,1 4-20 15,0-2-29-15,1 1-35 0,-1 2-160 0,0 0-199 0,0 3-115 0,0 0-88 16,-1 2-31-16,-2 1-16 0,0 1 4 0,-2 4 7 0,-2 1 4 15,-1 0 4-15,-2 3 14 0,-2 1 17 0,-3 2 33 0,-2 5 242 16</inkml:trace>
  <inkml:trace contextRef="#ctx0" brushRef="#br0" timeOffset="17814.3217">7064 4712 300 0,'-1'8'357'0,"-1"-2"-27"0,2-3-36 15,2 0-65-15,-2-3-74 0,0 0-65 0,0 0-63 16,0 0-18-16,0 0-8 0,0 0-46 0,2-4-63 0,0 0-103 0,-1 0-118 16,0-4-28-16,-1 0 0 0,0-2 27 0,0 0 275 15</inkml:trace>
  <inkml:trace contextRef="#ctx0" brushRef="#br0" timeOffset="18934.1223">9795 3556 0 0,'-3'-8'247'0,"-1"-1"101"0,-1 0 9 15,-2-1 0-15,0-2-6 0,-2 0 3 0,0 0 6 0,-1 0-4 0,0 1-7 16,-1 2-8-16,0 0-13 0,1 2-106 0,-4-1-133 0,1 1-62 16,-2 1-39-16,-1 1-11 0,-1 1-4 0,-3 2 0 0,0 2-3 15,-3 2 3-15,1 2 8 0,-4 2 10 0,1 2 10 0,0 2 25 16,-2 4 28-16,2-2 4 0,-2 4-2 0,2 2 13 0,1 2 18 15,0 1 0-15,1 1-8 0,0 4 8 0,3 1 11 0,2 1-10 0,0 2-14 16,2 2-7-16,4-2-5 0,2 3-28 0,3 0-32 0,3-1-19 16,4-2-8-16,4-1-20 0,4-3-21 0,3-3-6 0,3-3 1 15,5-4-14-15,2-4-19 0,5-4-4 0,2-4 0 0,2-5-10 16,2-4-19-16,3-3 14 0,2-6 23 0,2-2 1 0,1-4-3 16,1-4 15-16,-1-2 21 0,2-4 0 0,-2-1-11 0,-2-3 19 0,-2-1 28 15,-1-2 3-15,-2-1 0 0,-2-1 25 0,-3-1 34 16,-3 1-2-16,-1-2-14 0,-2 1 14 0,-4-2 21 0,-2 0-10 0,-1 0-16 15,-2 0 10-15,-2 0 16 0,0-2-5 0,-3 1-11 16,0-1 14-16,-2 1 23 0,0 2-1 0,-2 4-5 0,0-1 24 0,0 5 34 16,-2 5 14-16,0 2 8 0,-1 5 10 0,-1 3 10 0,0 5-4 15,-1 2-10-15,1 4-4 0,-2 2-1 0,1 2-12 0,1 3-18 16,-4 3-15-16,0 2-13 0,-1 2-23 0,-2 5-23 0,-1 2-20 16,-3 5-20-16,-1 5-5 0,0 3-1 0,-2 5-3 0,-1 4 0 15,0 3 5-15,-1 4 2 0,-1 4-4 0,1 1-6 0,-1 3-7 0,1 3-7 16,0 0-17-16,0 1-16 0,1 2-20 0,0-1-19 15,3-2-14-15,2 0-13 0,0 0-14 0,4-5-20 0,2-2-6 0,2-4 0 16,4-4-14-16,2-3-11 0,2-4 5 0,5-6 13 0,1-4 2 16,1-3-2-16,5-6 19 0,-1-2 25 0,3-5 10 0,0-3 2 15,3-3 23-15,-2-2 26 0,2-4 4 0,1-1-3 0,-2-4 18 0,0-1 24 16,-1-2 4-16,-1-2 2 0,0-1 27 0,-3-1 36 16,-1 0 29-16,0 0 20 0,-2 0 32 0,-4 1 33 0,0 1 3 0,-2 1-4 15,-2 0 25-15,0 3 33 0,-2 0 22 0,-2 3 20 0,1 0 11 16,-2 1 7-16,1 1-9 0,-1 2-14 0,-1 1-28 0,0 2-31 15,0 2-25-15,0 0-23 0,0 0-13 0,0 0-8 0,0 0-23 0,0 0-29 16,-1 2-28-16,-1 1-25 0,1 1-13 0,0 1-4 16,-1 2-9-16,1 4-10 0,0 1-2 0,-1 0 1 0,1 1-13 0,0 2-18 15,1 1-10-15,0 1-8 0,1-2-15 0,0 0-18 16,2 0-20-16,1 0-25 0,1-2-15 0,1 0-15 0,-1-1-18 0,3-1-19 16,0 0-2-16,3-3 1 0,-1 1-1 0,4-2-1 0,-1-1 14 15,2-1 22-15,1-3 8 0,1-2 5 0,0 0 29 0,2-2 35 16,-2-2 11-16,1-1 3 0,-2-1 29 0,0 0 35 0,0-1 8 15,-3-1 0-15,0-1 24 0,-1 1 29 0,-1-2 4 0,-2 1-5 16,1-1 16-16,-2-1 23 0,-2 2 1 0,0-1-8 0,-1 0 18 0,-2 1 27 16,-1-1 7-16,0 2 2 0,-1 1 5 0,-1-1 8 0,-1 2 1 15,-1 0-2-15,1 2-2 0,0 1-2 0,-1 0-11 0,1 3-15 16,0-2-5-16,1 2-5 0,0 0-26 0,0 0-32 16,0 0-29-16,0 0-31 0,0 0-22 0,0 0-19 0,0 0-20 0,0 0-20 15,1 2-22-15,0-1-22 0,2 4-17 0,0-2-12 0,2 1-29 16,0 1-34-16,2-1-18 0,1 1-15 0,3 0-10 0,2-1-8 15,0-1-32-15,5 1-40 0,0-3-6 0,2 0 2 0,2-1 20 0,0-1 23 16,2-1 15-16,2-2 11 0,0 0 31 0,1 0 42 16</inkml:trace>
  <inkml:trace contextRef="#ctx0" brushRef="#br0" timeOffset="19151.1685">11045 3796 112 0,'7'3'338'0,"-2"1"34"0,-1 4 31 0,-1 2 28 0,-3 1 25 16,-3 1 28-16,1 2 31 0,-4 3 16 0,0 1 15 0,-2 1-35 15,-3 3-44-15,-1-1-64 0,-1 3-65 0,-2 0-47 0,-1 3-38 16,-1-1-34-16,-2 0-31 0,-1 3-26 0,-1 0-21 0,-1 0-29 0,0 1-32 15,0 0-16-15,0 0-10 0,-1 0-16 0,2 0-19 16,-1-3-2-16,1 1 1 0,1-2-9 0,1-2-11 0,1-1-4 0,0-2 0 16,2-3-9-16,3-3-12 0,0-3-7 0,1-1-2 0,1-4-24 15,2-2-30-15,-1-3-17 0,1-2-11 0,0-1-23 0,-2-4-21 16,2-2-11-16,-2-2-7 0,0-3-18 0,2-3-21 0,1 0-31 16,0-5-37-16,1 0-32 0,3-4-35 0,2-2-23 0,2-2-16 15,0-2-28-15,2-1-32 0,1-3 3 0,2-1 16 0,1 1 14 16,2-4 14-16,0 1 17 0,1-1 22 0,2-2 40 0,1-1 45 0</inkml:trace>
  <inkml:trace contextRef="#ctx0" brushRef="#br0" timeOffset="19342.0136">10904 3136 280 0,'-8'1'522'0,"0"-1"12"0,0-1-1 16,1-2-1-16,3-2 2 0,2-1-3 0,-1 2-1 0,0-1-1 0,2 4 2 15,1 1 0-15,-1 4 0 0,1 1-171 0,0 2-216 0,1 2-93 0,0 3-55 16,1 3-31-16,2 0-23 0,1 5-31 0,2-1-34 0,1 2-42 0,2 2-49 16,4-2-83-16,-1 1-90 0,3 1-63 0,0 1-57 0,3-2-17 0,1-1-4 15,0 2 3-15,0-4 8 0,0-1 17 0,0-1 26 16,-2-1 30-16,1-2 33 0,0-2 47 0,-2-3 307 0</inkml:trace>
  <inkml:trace contextRef="#ctx0" brushRef="#br0" timeOffset="21395.7899">2045 6730 108 0,'-4'-5'154'0,"2"2"1"0,-1-1-1 0,0 1-4 0,1 0-6 15,-1 0-1-15,2 0-5 0,-1 1-44 0,1-1-53 0,1 2-34 0,0 1-28 16,-1-3-13-16,1 0-7 0,0 1 1 0,0 2-2 16,-2-3-3-16,2 2 0 0,0 1 4 0,0 0 4 0,0 0 2 0,0 0 2 15,-1-2 2-15,1 2-1 0,0 0-8 0,0 0-8 16,0 0-26-16,0 0-28 0,0 0-7 0,0 0-2 0,0 0 1 0,0 0 1 15</inkml:trace>
  <inkml:trace contextRef="#ctx0" brushRef="#br0" timeOffset="22137.0129">2063 6665 0 0,'-2'-3'102'0,"2"0"34"0,-1 0 5 16,0 0 3-16,-1 2 3 0,1-4 5 0,1 4 2 0,-1-2-26 16,-1 0-38-16,2 1-11 0,-1-1-1 0,1 3 12 0,0-1 15 15,0-2 14-15,0 3 16 0,0 0-6 0,0 0-14 0,0 0 5 0,0 0 6 16,0 0-9-16,0 0-16 0,0 0-4 0,0 0 1 16,0 0-19-16,0 0-23 0,0 0-14 0,0 0-8 0,0 0-23 0,1 3-26 15,2 0 6-15,0 1 15 0,-1 4-11 0,1 1-20 0,1 3 11 16,0 0 20-16,0 3-7 0,0 1-19 0,0 2 7 0,0 3 10 15,0 2-12-15,0-1-18 0,0 4 3 0,0 1 7 0,-1-2-11 0,-1 4-20 16,1-1 4-16,0 1 10 0,-2-2-8 0,2 0-11 16,-2-2 8-16,0-1 11 0,-1-3-5 0,0 0-5 0,-1-3 10 0,0-1 16 15,-2-2 4-15,-1-3 1 0,-1-2 17 0,-2-1 22 16,-1 0 1-16,-1-1-2 0,-2-2 11 0,-2-2 18 0,-2 1-1 0,-1-2-5 16,-1 0 12-16,-2 0 16 0,-1-3-2 0,0 0-11 0,-1 0 4 15,-1-3 11-15,1 0-10 0,0-3-14 0,-1 1 9 0,2 1 18 16,0-1-8-16,2-1-14 0,0 0 17 0,2-1 28 0,3-1-4 0,0 2-8 15,2-1 10-15,2 1 16 0,2 0-7 0,2 0-16 16,1 0 2-16,1 0 11 0,3 0-22 0,1 0-26 0,3 0-3 0,2-2 3 16,0 1-32-16,4-1-40 0,0 1-16 0,4-2-11 0,0 0-23 15,4-2-29-15,2 1-1 0,0-1 8 0,2 1-15 0,1-1-21 16,2 1 5-16,1 1 11 0,0 0-11 0,0 0-19 0,-1 1 7 16,0 1 13-16,-1-1-3 0,0 2-6 0,-1 2 1 0,-2-1 5 15,-1 1-1-15,0 1-5 0,0 0 10 0,-2 1 14 0,-1-1 8 0,0 2 2 16,1-1 10-16,-2-1 13 0,-2 2 7 0,1-2 7 15,-2 0 8-15,1 1 14 0,-2-1 14 0,-2 2 14 0,0-2 8 0,-1 0 6 16,-2 1 6-16,-1-1 9 0,0 2 9 0,-1-2 11 0,-2 1 17 16,-1 1 20-16,0-2 14 0,-1 0 13 0,-2 1-2 0,-1-2-8 15,1 1 7-15,-2 0 10 0,-1-3-2 0,0 1-7 0,-1-1-1 16,0-1 3-16,-2 1-12 0,0-2-15 0,-1 1-9 0,0-2-7 16,0 0-13-16,0 0-11 0,0 0 14 0,-1 0 25 0,0 1-11 0,-1-1-15 15,1 2 7-15,0-1 19 0,-1 2-11 0,1 2-18 16,0-2 7-16,-2 3 14 0,0 0-12 0,-1 1-19 0,0 2-1 0,-1 2 8 15,0-1-19-15,-2 4-25 0,-1-1 5 0,0 4 15 0,-1 1-15 16,1 0-22-16,0 3 7 0,1 1 15 0,0 1-12 0,3 1-15 16,3 3 7-16,2-2 16 0,2 4-14 0,1-2-20 0,3 4 5 15,1-1 11-15,1 2-19 0,3 1-26 0,0 0 2 0,1 0 13 16,2 0-20-16,1-2-29 0,0 1-2 0,1-1 2 0,1-1-19 0,0-1-24 16,4-1-16-16,-1-1-16 0,3-1-49 0,1-2-61 15,2-3-4-15,1-3 13 0,1 0 2 0,3-5-2 0,0-2 16 0,3-4 19 16,2-1 11-16,1-4 5 0</inkml:trace>
  <inkml:trace contextRef="#ctx0" brushRef="#br0" timeOffset="22816.8631">3667 6196 0 0,'0'0'55'0,"0"0"97"0,0 0 5 16,0 0 5-16,0 0 3 0,0 0 0 0,0 0 3 0,0 0-24 15,0 0-28-15,0 0-29 0,0 0-24 0,0 0-14 0,0 0-8 16,0 0-8-16,0 0-11 0,0 0-2 0,0 0-5 0,0 0-3 16,1 0-5-16,0 3-1 0,2-2-3 0,-2 1 0 0,2-1 0 15,-2 2-1-15,2-1-1 0,-2-1-1 0,1 1-1 0,-1-1-1 16,0 1-2-16,-1-2-2 0,2 0-5 0,-2 0 1 0,0 0-2 15,0 0-2-15,0 0-2 0,2 0-5 0,1 0-8 0,-2 0-7 0,2-2-7 16,0-1-13-16,-1 2-13 0,1-4-36 0,0 2-43 16,-1-1-11-16,0 1-3 0,-1 0 1 0,0-3 1 0,-1 6 2 0,0-6 4 15</inkml:trace>
  <inkml:trace contextRef="#ctx0" brushRef="#br0" timeOffset="23205.2014">3761 6151 148 0,'0'-3'230'0,"0"3"4"0,-1-2 0 15,1-2 13-15,-1 2 17 0,1 2 5 0,0-3 1 0,0 3-9 0,0 0-14 16,0 0-55-16,0 0-67 0,0 0-22 0,0 0-8 0,0 0-22 16,0 0-28-16,0 0 6 0,0 0 12 0,0 3-10 0,1 2-19 15,-1 1 7-15,0 1 10 0,0 4-12 0,0 1-20 0,-1 3 10 16,-2 3 19-16,0 3-8 0,1 1-14 0,-2 2 8 0,-2 3 19 16,0 2-14-16,-1-1-23 0,0 4 1 0,1 1 5 0,-2 0-19 0,0 0-27 15,-2 3 2-15,1 0 8 0,0 0-16 0,-1-2-24 0,1 1 3 16,-2-1 8-16,2-1-17 0,0-1-27 0,1-2 0 0,0 0 7 15,1-5-14-15,0 2-20 0,2-4 0 0,1-2 6 0,0-2-12 16,1-2-18-16,1-2-11 0,0-5-8 0,2 1-32 0,0-5-38 16,0-2-10-16,0-4 3 0,0 0 0 0,4-3 0 0,2-1 12 0,-1-4 14 15,0-2 11-15,2-2 10 0</inkml:trace>
  <inkml:trace contextRef="#ctx0" brushRef="#br0" timeOffset="23674.0774">3635 6263 298 0,'-3'-22'357'16,"2"-1"12"-16,1 1 14 0,0-2-1 0,0 3-1 0,1 0 5 16,2 3 2-16,-1 0-1 0,4 1-4 0,0 4-52 0,2-1-64 15,0 2-94-15,3 2-104 0,0-2-30 0,1 4-8 0,1-1-14 0,2 2-19 16,-2 2 2-16,3 1 5 0,-1 1-8 0,1 3-9 16,0 0 3-16,-2 4 10 0,2 1-7 0,-1 2-9 0,-2 2 5 0,1 2 5 15,-2 2-13-15,-2 4-19 0,0-1-2 0,-2 2 4 0,-3 2-10 16,0 4-15-16,-2-2 3 0,-3 4 9 0,-1-2-7 0,-3 1-14 15,-3 2 6-15,-1-1 15 0,-1-2-6 0,-3 0-12 0,-2 0 18 0,1-3 25 16,-2-2-1-16,1 1-10 0,-1-4 14 0,2-2 19 16,-2-1-5-16,2-1-11 0,1-1 13 0,1-2 20 0,2-2-1 0,-1-1-7 15,4-1 19-15,0-2 28 0,1 0 7 0,2 0-2 0,1-3 10 16,2 0 16-16,0 0-7 0,0 0-10 0,2-3 8 0,2 0 8 16,2-3-7-16,2 1-10 0,0 1-2 0,2-2 3 0,4-2-14 15,-1 1-20-15,0 1-8 0,3-2-5 0,0 1-5 0,0 1-10 16,2 1 4-16,-2 1 5 0,1-1-4 0,-1 4-4 0,0-1 1 0,-1 2 3 15,-1 2-5-15,0-1-5 0,-2 4 1 0,-2-1 3 16,0 2-5-16,-2 0-7 0,-2 2 5 0,0-1 2 0,-2 4 1 0,-2-2-4 16,0 3 4-16,-4 0 4 0,1 1-2 0,-3 1-2 0,-1 2 1 15,-3 1 6-15,-2 2-3 0,-2 1-5 0,0 1 1 0,-2 0 1 16,-1 3-12-16,-1 0-15 0,-1-2-9 0,1-1-5 0,0 2-17 16,0-4-23-16,0 1-9 0,1-4-5 0,2 1-20 0,-1-2-26 15,2-2-6-15,2-1-3 0,0-3-15 0,2 0-20 0,2-3-4 0,0-1 0 16,2-2-13-16,2 0-16 0,2-3-7 0,1-3-4 15,3-2-17-15,3-1-23 0,2-1-2 0,3-4-1 0,3-2 5 0,1 1 0 16,2-5 17-16,2 2 20 0,2-1 16 0,0-2 19 16</inkml:trace>
  <inkml:trace contextRef="#ctx0" brushRef="#br0" timeOffset="24022.5414">4077 6649 0 0,'18'-12'112'0,"-4"3"160"16,1-2 13-16,-2 2 27 0,-2 0 31 0,-2 2 23 0,-1-1 20 16,-1 2 20-16,-3 2 25 0,-1-1-14 0,-2 4-24 0,0-2-42 15,-1 3-48-15,0 0-39 0,0 0-38 0,-2 0-17 0,2 0-17 16,-4 1-26-16,0 1-29 0,-2 1-22 0,0 1-20 0,-1 4-22 0,-1 1-22 15,-1 0-18-15,-1 1-21 0,1 4-4 0,1-1-7 16,0 1-10-16,1 1-10 0,1-2-16 0,2 1-8 0,1-1-14 0,2 1-15 16,1-1-15-16,1 1-18 0,2-4-11 0,-1 1-7 0,4-1-13 15,-1-1-13-15,3-1-2 0,0-2 1 0,1 0 1 0,2-2-1 16,1-2 17-16,3-2 19 0,-1-3 6 0,2 0 3 0,0-3 21 0,2-2 28 16,-1-2 7-16,2 1-5 0,-3-3 19 0,0 0 25 15,0 0-1-15,-3-2-5 0,0 2 17 0,-2-1 25 0,-2 1 7 0,-1-2 1 16,-2 2 22-16,-1-1 23 0,-1 1 10 0,-1 1 4 15,-2 1 19-15,0-1 25 0,-1 2 10 0,-1 2 7 0,0-1 7 0,-1 4 5 16,1 1-5-16,0 0-11 0,-2 0-15 0,3 3-12 0,0 0-15 16,0 0-15-16,-3 1-14 0,1 1-17 0,0 1-11 0,0 3-11 15,-1 0-23-15,0 3-25 0,1 1-19 0,-1 2-19 0,0 3-23 0,1-1-23 16,0 2-25-16,1-1-24 0,1 2-22 0,1-2-22 16,2 0-29-16,1-2-37 0,1 2-31 0,2-3-36 0,1 0-22 0,0-1-20 15,1-2-27-15,2 0-27 0,1-3 6 0,1-2 16 16,-1 1 28-16,3-5 31 0,0 0 19 0,-1-2 22 0,2-1 29 0,0-1 103 15</inkml:trace>
  <inkml:trace contextRef="#ctx0" brushRef="#br0" timeOffset="24339.533">4683 6733 79 0,'8'-8'308'0,"-3"2"22"0,-1 0 16 0,-1 0 20 0,-2 0 23 15,-2 2 11-15,-1-1 14 0,0 1 9 0,-2 1 9 16,-2 0-40-16,1 1-58 0,0-1-59 0,-2 2-62 0,-1 1-38 16,0 1-31-16,-1 1-21 0,-1-1-18 0,1 2-18 0,0 2-18 0,-1-2-16 15,1 3-16-15,1 0-8 0,0 0-7 0,1 0-2 0,1 1-4 16,0 1-4-16,2 1 0 0,0 0-9 0,3-2-10 0,0 4-10 15,1-2-10-15,1 0-13 0,2 3-13 0,-1-2-13 0,2-1-10 16,2 2-5-16,-1-1-3 0,2-1-3 0,1 0-8 0,1-1 4 0,0-2 1 16,2-2 0-16,1-1 0 0,0-1 13 0,1-1 17 15,2-2 6-15,0-2 5 0,-1-2 16 0,1-1 21 0,0-1 4 0,-1-1-1 16,1-1 12-16,0-1 17 0,-3-1 2 0,0 1 1 16,-2-2 8-16,0-2 14 0,-1 2 3 0,-2-1 0 0,-1 1 11 0,-2 0 13 15,-1 0-2-15,0 0-4 0,-3 1 2 0,0 1 1 0,-2-1-5 16,0 4-5-16,-1-2-5 0,0 1-3 0,-1 2-11 0,2 0-14 15,-2 3-25-15,0-1-28 0,1 2-33 0,0 1-37 0,3 1-22 16,-2 1-14-16,-1 1-32 0,0 1-36 0,2 0-32 0,1 3-28 16,0 0-34-16,0 0-32 0,1 1-39 0,2 1-41 0,1-1 4 0,0 1 17 15,1-2 28-15,2 0 29 0,1 0 19 0,0-2 13 0,1 1 30 16,2-2 57-16</inkml:trace>
  <inkml:trace contextRef="#ctx0" brushRef="#br0" timeOffset="24523.5795">5099 6674 24 0,'12'-6'345'0,"-4"0"24"0,-2 2 19 0,0-2 25 15,-4 3 22-15,0 0 15 0,-2 0 15 0,0 3 3 0,-3-3 1 16,0 3-23-16,-1 0-31 0,-1 0-86 0,-2 1-104 0,1 2-56 0,-2 0-40 16,0 2-27-16,-2 1-21 0,1 1-21 0,0 2-19 15,-1 0-20-15,2 3-15 0,0 0-5 0,2 0 1 0,0 2-19 0,2-1-19 16,2 1-27-16,-1-2-31 0,2 1-31 0,1-1-32 0,1 2-40 16,0-2-43-16,2 1-42 0,0-1-43 0,1-1-37 0,1-1-37 15,0 1-31-15,2-5-28 0,0 0 5 0,-2 0 18 0,2-5 26 0,-1 1 32 16,0-2 31-16,-1-3 31 0,-1 1 39 0,0-2 219 15</inkml:trace>
  <inkml:trace contextRef="#ctx0" brushRef="#br0" timeOffset="24736.1407">5035 6374 0 0,'8'-9'336'0,"-2"2"67"0,1-2 14 16,0 0-4-16,-2 3-8 0,2-2 3 0,-2 4 6 0,0-2-3 0,1 4-11 15,-1 1 5-15,2 1 8 0,-2 1-118 0,0 1-155 0,-1 1-71 16,0 0-45-16,-1 3-30 0,0 0-24 0,-3 1-2 0,0 4 7 16,-2 1-13-16,-2 0-19 0,-1 1-4 0,-3 4-1 0,0 1-14 0,-3 0-23 15,-2 1-17-15,0 2-17 0,-3-1-28 0,1 2-31 0,-2-1-61 0,1 2-68 16,0-2-33-16,0-2-18 0,-2 1 6 0,2-4 9 0,-1 1 9 0,0-2 9 16,-1-3 10-16,0 0 14 0,-1-2 24 0,0-2 71 0</inkml:trace>
  <inkml:trace contextRef="#ctx0" brushRef="#br0" timeOffset="24938.1769">4141 6136 55 0,'10'-18'422'0,"-1"1"14"16,0 2 5-16,1 2 0 0,0 1-1 0,2 3-1 0,2 3 1 15,0 0 1-15,1 4 1 0,2 2-7 0,1 2-7 0,0 4-146 16,1 0-186-16,0 3-90 0,-1 3-59 0,-2 1-47 0,0 4-41 15,-1 2-33-15,-3 4-30 0,-3 2-47 0,-2 4-49 0,-2 1-57 0,-3 3-60 16,-2 1-12-16,-4 2 3 0,-2 2 14 0,0 1 16 16,-2 0 15-16,-2 1 13 0,2-2 32 0,2 1 36 0</inkml:trace>
  <inkml:trace contextRef="#ctx0" brushRef="#br0" timeOffset="25674.2603">6465 5723 0 0,'4'12'12'0,"-1"3"237"16,0 0 19-16,-2 5 22 0,-1 1 20 0,0 3 19 0,0 3 16 15,-1 0 9-15,-1 4 6 0,0 4-5 0,-2-1-7 0,-2 4-55 0,0 1-68 16,-1 1-32-16,0 2-17 0,-1 2-28 0,0 1-26 0,-1-2-17 0,0 1-12 15,-1 1-24-15,1-3-26 0,0 0-10 0,-2 0-7 0,0 0-25 16,2-3-29-16,-2 0-2 0,1-3 6 0,0-2-9 0,0-2-14 16,0-4 7-16,1-2 11 0,1-4-5 0,0-2-16 0,0-2 10 0,0-5 11 15,0-1 1-15,0-3-5 0,-1-1 13 0,1-4 19 0,-2-1-1 0,1-1-7 16,0-4 8-16,-1 1 10 0,2-5-5 0,-1 0-10 0,0-2 8 0,1-2 8 16,0-2-4-16,1 0-7 0,2-3 10 0,-1-2 15 0,2 1-2 15,2-4-5-15,0 1 20 0,1-2 28 0,1 1 1 0,1-1-6 16,1 2 18-16,0-1 27 0,2 1 3 0,0 1 0 0,0 1 6 0,2 1 10 15,0 1-8-15,1 0-14 0,1 3 0 0,1-2 6 0,1 4-21 0,0-2-32 16,1 3 1-16,1 0 7 0,0 0-18 0,0 3-27 0,1 0-6 16,1 1 0-16,-1 2-14 0,2 2-17 0,-2-1-4 0,2 2 2 0,-1 2-24 15,1-1-31-15,0 2-7 0,-1 0 1 0,1 2-19 0,0-2-22 16,-2 1-10-16,0 1-4 0,1 1-14 0,-1 0-14 0,-1 0-3 0,0 0 0 16,-1 0 1-16,-1 0 2 0,1-2 15 0,0 2 24 0,-1-1 11 0,0-2 10 15,-2 1 12-15,0-1 15 0,0 0 15 0,0-1 12 0,-2-2 13 16,0 0 14-16,-1 0 12 0,0 0 15 0,1 0 9 0,-2-3 8 15,0 0 10-15,-2 1 12 0,2-2 9 0,-1 1 9 0,0-2 10 0,1 1 14 16,-2-2 18-16,1 1 21 0,-2 1 11 0,1 1 7 0,-1-2 16 0,0 2 16 16,-1-1 2-16,-1 2 1 0,1 2-4 0,-1-1-1 0,1 1-10 0,0 0-14 15,0 0-8-15,0 0-10 0,0 0-22 0,0 0-31 16,-3 1-10-16,3-1-6 0,-3 2-19 0,2 1-23 0,0 0-6 0,-2 3-2 16,2 0-7-16,-2 0-9 0,0 3 3 0,1 3 2 0,-2 0-5 0,0 3-9 15,0-2-9-15,0 2-12 0,-2 2-33 0,1-2-44 0,0 3-49 0,-1-2-49 16,1 1-67-16,0-1-74 0,-1 1-61 0,2 1-55 0,0-5-21 0,0 1-6 15,2-2 5-15,0-3 5 0,2-2 14 0,2-1 15 0,-2-6 33 16,4 2 41-16,-4-2 50 0,8-3 325 0</inkml:trace>
  <inkml:trace contextRef="#ctx0" brushRef="#br0" timeOffset="26341.5387">6801 6530 112 0,'0'0'416'0,"-1"-3"11"0,0 2 8 16,-1-1-6-16,2 2-12 0,0-3 2 0,0 3 5 0,-1-1-7 0,1 1-7 15,0 0 1-15,0 0 6 0,0 0-150 0,0 0-198 0,0 0-60 16,0 0-26-16,0 0-20 0,3 1-25 0,-1 2-1 0,2-1 8 16,0 2-13-16,0-1-14 0,2 2-1 0,-1-2 5 0,2 0-9 0,-1 1-15 15,2-1-6-15,0 2-4 0,2-4-13 0,-1 1-13 0,2-1-21 0,-1 1-24 16,1-2-12-16,0 0-9 0,-1-2-3 0,2-1 0 0,-1 2 6 0,0-4 8 16,-1 1 35-16,1-1 41 0,-3-1 44 0,0 0 43 0,-1 0 24 15,-2 0 22-15,0 0 50 0,-2-1 59 0,-2-1 37 0,1 2 28 16,-4-1 23-16,1 1 18 0,-2 0 18 0,-1 0 15 0,0 1-25 0,-1 1-40 15,-2 1-23-15,1 0-17 0,-2 0-14 0,0 3-13 0,0 0-9 0,0 0-9 16,0 0-19-16,0 3-26 0,-2 0-3 0,2 3 1 0,0 0-20 16,0 0-28-16,0 4 2 0,0-1 12 0,2 3-9 0,-1 2-15 0,3 1 5 15,0-2 8-15,1 4-17 0,3-2-31 0,2 0-1 0,-1 1 9 16,3-2-21-16,1 1-27 0,2-2-7 0,1 1 2 0,1-4-13 0,2 1-18 16,1-2-3-16,1-3 3 0,2 0-6 0,1-2-7 0,1-2 10 0,2-2 16 15,0-3 5-15,1 0 0 0,0-3 15 0,0 0 23 0,0-3 13 16,0 0 12-16,-2-2 16 0,1 1 19 0,0-2 11 0,-3 0 10 15,1-2 14-15,-2 1 20 0,-1-1 3 0,0-1 0 0,-2 2 15 0,-2-2 21 16,0 0 5-16,-2 1-2 0,-2 1 4 0,1-1 8 0,-2 1-7 0,-1 1-11 16,0 0 3-16,0 1 7 0,0 2-13 0,-1-1-18 0,-2 2 3 0,2 1 8 15,-2 2-19-15,-1 1-28 0,2 1-3 0,-2 3 0 0,0 0-13 16,0 0-19-16,0 0 4 0,0 0 7 0,0 0-12 0,0 1-18 16,1 2 0-16,0 2 7 0,2 1-8 0,0 1-13 0,-1 2 8 0,1 0 11 15,0 2-5-15,1 1-8 0,0 0 8 0,0 1 12 0,0 2-6 0,0-1-10 16,1 2 5-16,0-2 14 0,1 2-13 0,0-1-17 0,1 2 1 15,0-2 8-15,-1 0-10 0,1-2-19 0,1 1 5 0,0-2 12 0,1 0-7 16,1-3-14-16,0 0 7 0,2-2 16 0,2-2-8 0,-1-2-15 16,2-2 13-16,-1-1 20 0,2-1-3 0,2-4-9 0,-2 1 12 0,1-4 21 15,0 1-4-15,1-1-14 0,-1-2 10 0,0-1 22 0,-1 2-4 0,0-1-8 16,-1-1 11-16,0 1 23 0,-2 1-1 0,-1 0-7 0,-1 0 13 16,-2 3 17-16,0-2-4 0,-2 2-9 0,0 2 5 0,-3-1 7 15,0 4-11-15,-2-1-14 0,-2 2-1 0,3 0 7 0,-2 2-13 0,1 1-14 16,-1 0-2-16,0 3 1 0,1 0-7 0,-1 0-12 0,0 3 2 0,-1 0 4 15,-1 3-11-15,0-2-11 0,-1 2-8 0,0 2-6 0,-2-2-29 0,0 0-31 16,0 0-27-16,-2 0-24 0,1 0-37 0,0 0-44 16,-2 0-74-16,0-3-82 0,1 0-55 0,-1 0-47 0,0-2-5 0,1-1 10 15,-2-1 7-15,1-2 7 0,-1 0 28 0,-1-2 29 0,-1-2 28 0,-2-2 26 16</inkml:trace>
  <inkml:trace contextRef="#ctx0" brushRef="#br0" timeOffset="26532.8671">6873 6086 333 0,'0'-6'520'0,"2"-1"-7"0,-2-1-21 0,0 1-21 0,1 1-21 16,3-2-19-16,0 2-20 0,3 2-15 0,2-1-15 0,2 2-32 15,1 0-38-15,2 2-214 0,1-2-268 0,0 1-118 0,1 1-76 16,0-1-52-16,0 1-46 0,-2-1 1 0,0 2 15 0,-2 2 18 0,-2-1 18 15,0 1 15-15,-2 1 15 0,-2-2 31 0,-2 1 40 0</inkml:trace>
  <inkml:trace contextRef="#ctx0" brushRef="#br0" timeOffset="26691.7373">7329 5957 0 0,'11'0'301'0,"-2"2"116"0,-2-2-7 15,-2 1-2-15,1 1 1 0,-1-2-5 0,0 0-8 0,1 3-18 0,-1 0-20 16,2 0-41-16,1 1-53 0,1 1-153 0,0 1-188 15,1 3-155-15,0 0-146 0,0 0-32 0,-1 1 4 0,0 4-1 0,-1-1-2 16,0 1 5-16,-1-2 8 0,0 0 18 0,-2 0 18 16,0 0 45-16,3-3 314 0</inkml:trace>
  <inkml:trace contextRef="#ctx0" brushRef="#br0" timeOffset="26950.8426">9744 5818 0 0,'-5'1'138'0,"-1"1"375"0,2-4 21 0,2 1 4 0,2 1-1 16,0-2 2-16,0-2 4 0,1-1-2 0,-1 2-2 0,1 2-1 0,-1 1 4 15,3-2-56-15,0 1-69 0,-1 1-176 0,2 0-206 0,0 0-101 16,3 0-69-16,0 1-96 0,1 2-105 0,2 0-90 0,2 2-83 0,0 1-22 16,-1 0-4-16,0 0-4 0,-3 0-1 0,-2 0 3 0,-2 0 5 15,-2 1 19-15,-5-1 27 0,-2 2 40 0,-3 1 127 0</inkml:trace>
  <inkml:trace contextRef="#ctx0" brushRef="#br0" timeOffset="27112.0279">9603 6349 352 0,'-2'7'554'0,"1"-1"2"0,0-1-10 0,-1-2-18 16,2-3-18-16,3-2-18 0,-3 2-18 0,1-1-30 0,-1 1-37 15,3-2-32-15,-3 2-36 0,3 0-254 0,-1 2-322 0,-2-2-165 0,6 1-121 16,-1 1-25-16,0-1 5 0,1 2 15 0,-1-1 18 0,2-2 18 0,-2 0 18 16,0 0 32-16,1-2 35 0,-1-1 32 0,2 2 194 0</inkml:trace>
  <inkml:trace contextRef="#ctx0" brushRef="#br0" timeOffset="27559.3937">11280 6002 64 0,'4'-7'417'0,"-1"-2"24"0,-1 1 18 15,1-2 14-15,0 1 13 0,-2 0 19 0,0 3 20 0,1-2 15 16,-1 4 12-16,-1-1 15 0,1 4 14 0,-1 1-133 0,0 0-173 16,0 0-71-16,0 0-41 0,0 0-26 0,0 0-28 0,-1-2-11 0,1 2-11 15,-3 2-18-15,-1-1-23 0,0 4-11 0,-2 2-8 0,-2 2-15 16,-2 5-18-16,-3-1 0 0,0 7 7 0,-3 1-2 0,-2 6-2 16,1 0 7-16,-2 4 11 0,3 2-18 0,-1 0-25 0,2 2-25 15,1 1-25-15,0-2-40 0,4 1-44 0,-1-2-45 0,3 1-47 16,3-2-40-16,2-4-37 0,3-1-47 0,4-1-47 0,3-5-64 0,5-3-67 15,4-5-4-15,2-2 16 0,5-5 23 0,1-6 29 0,3-2 35 16,1-2 40-16,1-5 45 0,-1-3 52 0</inkml:trace>
  <inkml:trace contextRef="#ctx0" brushRef="#br0" timeOffset="27728.3665">11520 5622 342 0,'-4'-8'534'16,"1"-1"-3"-16,2 2-9 0,0-1-23 0,-1-1-28 16,4 2-25-16,-1 2-29 0,2 3-32 0,1 1-37 0,1 1-63 0,2 1-73 15,1 2-268-15,2 1-322 0,4 1-106 0,-1 2-46 0,0 0-1 16,2 2 11-16,0 0 20 0,1 2 29 0,-3 0 26 0,0 0 26 16,1-1 35-16,0 2 110 0</inkml:trace>
  <inkml:trace contextRef="#ctx0" brushRef="#br0" timeOffset="28243.1357">12229 6118 0 0,'3'-3'327'0,"0"0"169"0,-2 0 14 0,0 0 6 0,2-3 3 0,0 3 2 16,-1-2-2-16,1 1-2 0,0 1 1 0,1 0-1 0,0 1-1 16,2-1-90-16,1 2-118 0,2-2-139 0,2 0-145 0,2 1-61 0,1-1-38 15,2 2-44-15,1 1-46 0,2 1-43 0,-1 1-44 0,2 1-41 0,0 0-37 16,-1 1-64-16,1 1-71 0,-3 1-27 0,-1 0-15 0,-1 0 12 16,-2 1 15-16,-3 2 22 0,-2-1 23 0,-4 1 38 0,-2 0 41 15,-2 3 46-15,-4-2 175 0</inkml:trace>
  <inkml:trace contextRef="#ctx0" brushRef="#br0" timeOffset="28401.0197">12084 6472 303 0,'-5'3'478'0,"1"0"11"0,2 0 6 0,2-3 0 0,0 0-1 16,2-3 1-16,2 1 3 0,0-1-17 0,2 0-19 0,4-1 5 0,2 1 10 16,1-2-183-16,4 1-239 0,2-4-113 0,2 1-79 0,3-1-67 15,0 2-64-15,3-1-88 0,0 1-97 0,1 0-28 0,0-3-13 16,0 0-1-16,1 3 2 0,-1-3 4 0,0 0 4 0,-1 0 28 0,1-2 32 15,-2 1 40-15,2 1 82 0</inkml:trace>
  <inkml:trace contextRef="#ctx0" brushRef="#br0" timeOffset="28627.1435">13344 5821 0 0,'-3'-2'63'0,"1"1"387"0,-2-1 21 0,1-1-3 0,0 2-5 0,2-2 4 16,0 0 4-16,-2-2-5 0,2 4-7 0,1 1 5 0,0 0 8 15,-3 1-47-15,-1 2-67 0,1 0-128 0,-1 3-146 0,0 2-53 0,-1 1-22 16,-2 3 2-16,1 0 8 0,-1 4-2 0,0 1-10 0,-1 1 8 0,2 3 12 16,-2-2-10-16,1 4-16 0,-1-2-8 0,1 1-5 0,-1 1-29 0,2 1-37 15,-2-2-24-15,1 2-21 0,-1-1-39 0,0 1-39 16,1-2-61-16,-1 1-68 0,2-2-66 0,-1-2-65 0,2-1-13 0,1-4 3 16,1-2 5-16,2-2 2 0,1-4 28 0,2-1 29 0,-2-5 29 0,7-2 24 15,0 1 35-15,1-5 298 0</inkml:trace>
  <inkml:trace contextRef="#ctx0" brushRef="#br0" timeOffset="28782.8547">13501 5539 100 0,'-1'-11'444'0,"0"2"9"0,-1 0 0 0,1 1 5 0,1 1 4 16,0 1-18-16,0 1-23 0,0 3-5 0,0 2 1 0,0 0-14 0,3 0-20 15,1 2-166-15,-2 2-208 0,2 2-127 0,-1 2-104 0,1 2-98 0,1 2-92 16,1 1-34-16,0 1-11 0,1 2 14 0,0-1 22 0,-1 2 5 0,1-1-1 15,0-2 14-15,-2 1 20 0,-1-1 28 0,0 0 88 0</inkml:trace>
  <inkml:trace contextRef="#ctx0" brushRef="#br0" timeOffset="28980.2505">13805 6100 91 0,'0'1'414'15,"2"2"14"-15,-2-3 11 0,2 0-4 0,2-3-9 0,2 2 6 16,0-1 8-16,2-1-5 0,3 2-9 0,1 1 0 0,3-2 1 16,1 1-155-16,2-2-206 0,2 3-86 0,0-3-47 0,3 1-43 0,-2 1-38 15,2 1-46-15,0-2-46 0,-2 1-57 0,2-1-60 0,-2 1-33 0,0 1-24 16,-1-2-9-16,-1-1-4 0,-2 2 19 0,1-4 24 0,-4 2 19 0,0-1 19 16,-2 1 26-16,-2-2 73 0</inkml:trace>
  <inkml:trace contextRef="#ctx0" brushRef="#br0" timeOffset="29171.086">14127 5843 0 0,'-4'5'337'16,"0"-1"17"-16,1 1-6 0,0-2 5 0,1 1 5 0,-2 1-1 0,0 1 0 16,-2 1 3-16,0 1 9 0,-1 2-1 0,-1 1-7 0,0 1-118 0,0 1-151 15,-1 1-55-15,-1 1-25 0,0 1-12 0,-1 1-6 16,0 1-25-16,-1 0-34 0,-1 3-44 0,0 0-52 0,-1 1-74 0,0-1-82 15,0 2-26-15,1-1-13 0,1-2-8 0,0 1-8 0,3-3 4 0,1-2 4 16,2-1 10-16,5-3 10 0,1-3 25 0,4-3 121 0</inkml:trace>
  <inkml:trace contextRef="#ctx0" brushRef="#br0" timeOffset="30028.545">14588 6007 0 0,'-4'3'343'0,"0"0"22"0,0-2 10 16,1 1-3-16,3-2-3 0,0 0 12 0,0 0 18 0,0 0 7 0,0 0 5 15,0 0 14-15,0 0 17 0,0 0-124 0,0 0-166 0,2-2-47 16,0 1-11-16,1-1-16 0,2 1-19 0,2-1 4 0,1-1 13 16,3 0-16-16,2-1-25 0,3-2-7 0,3 0 5 0,1-3-19 0,2 0-26 15,1 0 3-15,2-2 15 0,1-1-12 0,0-1-17 0,0-2 7 0,0 1 17 16,1-2-13-16,-2-1-22 0,1 2 8 0,-2-1 17 0,-2-2-10 15,0 1-16-15,-2 1 13 0,-2-1 19 0,-2 2 4 0,-2 2-1 16,-1-1 23-16,-2 1 26 0,-3 2 1 0,-2 3-10 0,0 2 11 0,-2 0 17 16,-2 2-8-16,0 2-15 0,-2 2 6 0,0 0 9 0,0 0-11 0,0 0-17 15,-3 1-5-15,0 2 1 0,-1 0-19 0,-1 3-21 0,-2 4-4 0,-1 2 2 16,-2 3-20-16,-2 3-28 0,0 3-14 0,-3 2-11 16,0 1-39-16,-1 3-47 0,-1 0-73 0,1 1-79 0,-1-1-64 0,1 2-59 15,0-2-11-15,-2 0 1 0,2-2-2 0,0 1-1 0,0-2 19 0,0-2 23 16,0 1 22-16,0-5 17 0,-1 1 40 0,1-1 337 0</inkml:trace>
  <inkml:trace contextRef="#ctx0" brushRef="#br0" timeOffset="30213.7898">14297 6580 174 0,'-4'0'492'0,"2"0"19"0,0-2 5 0,2-2 2 0,4-1-1 15,2 1 2-15,0-2 0 0,2 0 0 0,3 0 0 0,2 0-4 0,3 0-5 16,3-2-177-16,4 2-225 0,1-1-134 0,4 1-106 0,1-2-88 16,3 1-85-16,3 1-88 0,2 1-88 0,0 1-26 0,2-2-9 15,0 1-2-15,-1 2-1 0,1 0 6 0,-3 0 3 0,-1 0 27 0,-3 2 32 16,0-2 44-16,-3 1 118 0</inkml:trace>
  <inkml:trace contextRef="#ctx0" brushRef="#br0" timeOffset="31764.1783">17055 5429 58 0,'0'0'372'0,"-3"-3"8"15,0 1 5-15,1-3-2 0,0-2-5 0,2 0 3 0,0 1 3 16,0 2-2-16,0 1-5 0,0 3 2 0,0 0 5 0,0 0-141 15,0 0-187-15,0 0-49 0,0 0-8 0,0 0-11 0,0 0-14 16,-1 2 7-16,-2 0 10 0,1 2-5 0,-1 0-8 0,-2 2 5 0,-1 0 13 16,-2 1-4-16,-1 0-8 0,-4 3 10 0,-2-1 15 15,-4 2 0-15,-2 0-8 0,-3 2-1 0,-4 0-1 0,-1 2-37 0,-3 0-46 16,-3 1-34-16,-1-1-35 0,0 2-33 0,-1 0-38 16,1 0-55-16,-2-2-60 0,4 0-24 0,-1-1-12 0,3-2-3 0,3-2 5 15,3-2 7-15,5-2 9 0,5-2 31 0,4-3 40 0</inkml:trace>
  <inkml:trace contextRef="#ctx0" brushRef="#br0" timeOffset="31980.2473">16636 5258 0 0,'-12'4'141'0,"1"0"148"0,-1 0-7 0,0 1 6 0,-1 0 9 16,-2 2-3-16,-1 2-6 0,-2 3 9 0,-1 2 14 0,-2 2-2 15,-2 3-6-15,-1 2-95 0,-3 2-119 0,2 2-49 0,-2 2-28 16,1 2 2-16,0-1 8 0,2 2-23 0,3 0-34 0,1 2-13 16,3-2-7-16,2 1-28 0,3-1-32 0,4-1-25 0,4 1-20 15,4-5-29-15,4 1-32 0,4-4-32 0,4-1-34 0,5-3-11 0,6-4-5 16,2-1 18-16,6-2 24 0,4-5 13 0,2 0 16 16,3-5 16-16,3 1 162 0</inkml:trace>
  <inkml:trace contextRef="#ctx0" brushRef="#br0" timeOffset="53252.2031">3631 2216 85 0,'-3'-3'105'15,"-1"2"-15"-15,1-2-21 0,1 0 9 0,-2 1 18 0,1-1-22 16,-1 2-37-16,1-1-14 0,1 1-8 0,-2-1-3 0,1 1-3 16,0 1 0-16,1-2-3 0,-1 1-2 0,0 1-4 0,2-2 0 0,1 2 2 15,-3 0-1-15,3 0-1 0,-2 0 0 0,2 0 0 0,0 0 0 16,-3 0 0-16,3 0-1 0,0 0-1 0,-3 2 1 0,2-1-4 16,0 1 2-16,-1-1 2 0,1 2-2 0,0-1-2 0,-1 1 4 0,1 0-1 15,0-2 1-15,1 2 1 0,-2-1 0 0,2-2-2 16,0 1 1-16,0-1-1 0,0 0 2 0,0 0 5 0,0 0 2 0,0 0 5 15,0 0 3-15,0 0 2 0,0 0-1 0,0 0 2 0,0 0 2 16,0 0-1-16,0 0 4 0,0 0-1 0,0 0 1 0,0 0-1 16,0 0 1-16,0 0-4 0,0 0-2 0,0 0-5 0,0 0-2 0,0 0-1 15,0 0-3-15,0 0-1 0,0 0-2 0,0 0-2 16,0 0 1-16,0 0-1 0,0 0-1 0,0 0-1 0,0 0-1 0,2 2 1 16,0 1 2-16,1-2 2 0,1 1 5 0,1 1 5 0,1-2 1 0,2 1 1 15,1 1 3-15,3-3 3 0,3 1 1 0,3-1 2 16,4 0 3-16,3-1 3 0,3-1 2 0,4-1 1 0,4-1-3 0,3-1-6 15,2-1-2-15,3 0-2 0,1-1-1 0,2-2 1 0,2 1-4 16,1-1-2-16,0 2-2 0,2-2 0 0,0 0-3 0,-1 3-3 16,1-2-2-16,-1 1-1 0,-2-1 2 0,0 2-1 0,-1 2 1 0,-1-1-4 15,-2 1 2-15,-1-2 0 0,-1 3 5 0,1 0 1 0,0 0 3 16,1 0 4-16,3 0 1 0,3 0 2 0,2-2-1 0,5 2-1 16,2-1-1-16,4-1-1 0,4 1 2 0,1-1-1 0,3 1 1 15,3-2-4-15,-1 0-1 0,2 0-3 0,-1 0-1 0,0 1-5 16,-1-1-5-16,0 2-4 0,-2-1 0 0,-2 1 3 0,-2-1 0 0,-1 2 2 15,-4-1-1-15,-5 1-1 0,-2 0 0 0,-2 1 2 0,-5-1-4 16,-2 2-1-16,-2-2 0 0,-2 1 3 0,-3 1 2 0,0-1 2 16,-3 1 2-16,0 1-1 0,-1-2-1 0,-1 2 1 0,0-1-1 0,-2 1 2 15,-1 0-1-15,0 0-4 0,-3 0 1 0,1-2 2 0,-2 1 2 16,-2-1 0-16,0 1-1 0,-2 1-2 0,-3-3 0 0,-1 1 3 16,-1 1-2-16,-2-2 1 0,-2 0-1 0,-1 1-1 0,0-2 2 0,-2 2 2 15,-2-2 1-15,0 2-1 0,-1-1-1 0,-1 0-1 0,-1 0-1 0,-2 2 1 16,0-2-1-16,1 0-1 0,-1 1 2 0,-1-1 1 15,1 2 1-15,-1-2-2 0,2 2-1 0,-2 0-2 0,0 0-1 0,0-1 1 16,-2 1-4-16,2 0-1 0,-1 1 0 0,-3 0 0 0,3 0 0 16,-1 1-3-16,1-1-9 0,0 1-9 0,-1 1-1 0,0-1-2 0,-1 0 0 15,0 0-2-15,1 2-5 0,-1-2-8 0,-1 2-6 0,0-1-8 16,0-2-26-16,0 0-32 0,-1 6-21 0,-1 0-20 0,-2-2 1 0,0-1 2 16,-1 2 4-16,-2-1 1 0,1-1 3 0,-4 2 48 0</inkml:trace>
  <inkml:trace contextRef="#ctx0" brushRef="#br0" timeOffset="54234.885">3460 5060 4 0,'0'0'134'15,"0"-2"-1"-15,0 2 4 0,0 0-4 0,0-1 1 0,3 0-1 0,-1-1 2 16,4 2-37-16,2 2-49 0,1-1-22 0,3 0-18 16,4 1-7-16,3 1-2 0,2-1 0 0,3 2-2 0,4-2 1 0,1 2-1 15,3-1 1-15,3 0 2 0,2 0-2 0,2 0-4 0,1-1 2 16,3 1 2-16,1-1-2 0,2-1-2 0,1-1 1 0,4 0 1 16,1-1 1-16,1 0 1 0,4-2 2 0,3 1 4 0,4-2 1 15,2 0 0-15,3-1 6 0,4-1 10 0,3-1 5 0,3-2 5 16,4 0 4-16,3-1 4 0,5-2 2 0,4 0 0 0,3-1 3 0,5 0 5 15,1-3-2-15,3 2-3 0,1-2-5 0,0 0-2 16,0 1-8-16,-2 0-6 0,0 1-8 0,-6 1-5 0,-4 1-4 0,-3 1-1 16,-6 1-1-16,-6 2-1 0,-6 1-5 0,-6 0-5 15,-4 1 0-15,-5 1 4 0,-2 0 1 0,-5 0 1 0,-4 0 1 0,-2 2 4 16,-4-1 1-16,-3 1 1 0,-4 0 1 0,-3 0-2 0,-2 0-2 16,-5 1 1-16,-2 1-1 0,-4-2 2 0,-1 2 0 0,-2 0-3 15,-3 0-1-15,-2-1-1 0,-3 1-2 0,-1 1-4 0,-1-1 1 16,-3 1 1-16,-2 0-3 0,-2 0-2 0,0 0 1 0,0 0-2 15,0 0 1-15,-2 1 2 0,-2-1-1 0,-2 1 1 0,1 1 0 0,-3-2 0 16,0 1 1-16,-1 0 4 0,-1 0-2 0,1 0-3 16,0 1-3-16,-1-1-3 0,2 0-8 0,0 0-2 0,2 0-7 0,-1 1-5 15,2-1-7-15,1-1-8 0,1 1-10 0,0-1-8 16,3 0-13-16,0 0-14 0,0 0-31 0,0 0-32 0,0 0-7 0,0 0 5 16,0 0 5-16,0 0 2 0,4-1 7 0,0-2 31 0</inkml:trace>
  <inkml:trace contextRef="#ctx0" brushRef="#br0" timeOffset="56438.3643">3692 7818 0 0,'-4'1'100'0,"0"-2"77"0,1-3-1 15,-1 1-1-15,2-2 2 0,0 1-1 0,1 1 1 0,0-1 0 16,1 4-2-16,1-2-52 0,2 1-70 0,1-1-28 0,2 1-17 16,2 1-5-16,2 0-2 0,0-1 1 0,4 1-1 0,0-1 1 15,2 1-2-15,0-1 0 0,3 1-2 0,0-2 4 0,1 1-1 16,1-1 1-16,2 1-2 0,1-2 1 0,1 1 2 0,2-1 2 0,1 1-2 16,2 0 1-16,2-2-1 0,4 2 2 0,2-2 1 15,3 0-2-15,3 0 1 0,3-1 1 0,3 0 0 0,4 0 4 0,0-1 7 16,5-1 2-16,1 0 7 0,1-2 1 0,3 1 0 0,0-2 0 15,4 0 3-15,0-2-2 0,4 1-4 0,2-1 3 0,3-1 3 16,0 1-3-16,3-2-7 0,0 1-1 0,0 1 5 0,2-2-7 16,-2 2-10-16,-2-1-1 0,1 1 3 0,0 0-6 0,-2 0-7 15,0 1 2-15,-2-1 10 0,0 2-7 0,-3-1-10 0,-3 1 9 0,-4 1 12 16,-1 0-7-16,-5-2-11 0,-3 2-2 0,-3 0 4 16,-3 2-8-16,-2-2-14 0,-4 0-1 0,-4 3-3 0,-3 0-10 0,-2 0-16 15,-3 0-2-15,-4 3 1 0,-3 0-9 0,-1 0-12 0,-4 0-5 16,-3 3 1-16,-2-2-4 0,-3 2-2 0,-1-1 1 0,-3 1 3 15,-2 0 3-15,-2 1 4 0,-4-1 4 0,0 0 5 0,0 0-8 16,0 0-16-16,-4 2-16 0,-1 1-18 0,0 0-3 0,-2-2 3 16,-1 4 3-16,0-4 5 0</inkml:trace>
  <inkml:trace contextRef="#ctx0" brushRef="#br0" timeOffset="56805.2515">6812 7145 0 0,'1'-4'37'0,"3"-1"125"0,0-1 2 16,2 0-1-16,0 2 2 0,1-1 0 0,2 4-1 0,1-1 1 0,2 2 1 16,0 2-50-16,2 2-68 0,1 1-26 0,2-1-10 15,1 4-3-15,2-1-4 0,0 1-1 0,0 2 2 0,1 1-1 0,-1-1-1 16,0 1 2-16,0 1 0 0,-3 0-3 0,1 0-1 0,-2 1-1 16,-2 1 1-16,0-1-2 0,-4 2-2 0,0 2 1 0,-4-2 1 15,-2 3 0-15,-1 0 0 0,-6 3-5 0,-2 0-4 0,-6 1-3 0,-5 4-4 16,-4 1-5-16,-6 1-5 0,-5 4-5 0,-6-1-8 0,-3 4-8 15,-3 2-10-15,-2-1-27 0,-2 0-30 0,0-1-24 0,1-2-19 16,0-2-5-16,4-2 0 0,0-4 6 0,5-3 3 0,4-3 6 16,1-3 84-16</inkml:trace>
  <inkml:trace contextRef="#ctx0" brushRef="#br0" timeOffset="60493.2527">21727 1015 87 0,'0'5'85'0,"-2"1"-4"0,0 1-1 16,-1 0-2-16,-1 1 1 0,0 0 19 0,-1 2 25 0,-1-1-20 0,0 3-32 15,-1 0-13-15,-1 1-7 0,0 2-3 0,0 2-4 0,0 1-4 16,0 1 1-16,0 4-5 0,0 1-5 0,0 2-1 0,0 2 0 16,1 3 2-16,1 2-1 0,-1 3-1 0,0 3-3 0,1 2-4 0,-2 1-4 15,0 2-2-15,0 2-2 0,0 0-2 0,-2 4 2 0,0-1 2 16,-1 2 1-16,-1 2 1 0,-1 2 1 0,-2 2-2 0,-1 2 0 16,-1 1 4-16,-3 3 5 0,-2 0 12 0,0 3 12 0,-5 0 5 0,0 0-1 15,-3 4 4-15,-2-1 7 0,-4 5-8 0,-2 1-7 16,-2 1-1-16,-4 4 1 0,-1 2-6 0,-6 1-9 0,-1-1 3 0,-4 4 7 15,-1-2-11-15,-3 1-19 0,-1 1-1 0,-2-2 5 0,0 0-8 16,2-2-8-16,0-1 16 0,2 0 23 0,3-1-4 0,1-4-12 16,3 0 12-16,3-3 18 0,2-1-12 0,2-1-19 0,1 0 4 15,1-2 13-15,2 0-8 0,1-2-13 0,0-1 5 0,3-1 14 16,1-2-17-16,0 0-24 0,1-2 4 0,2 0 13 0,-1-1-13 0,2 0-20 16,-1-1 7-16,-2 1 16 0,2-2-13 0,-2-1-16 15,1-2 7-15,-1-1 16 0,2-1-10 0,-1-1-21 0,1-3 11 0,1-2 19 16,1 0-9-16,2-3-18 0,0 2 13 0,2-4 19 15,0 0-8-15,1 0-15 0,0 0 12 0,2-2 18 0,-1 2-8 0,2-1-17 16,-1-1 5-16,2 1 14 0,0 1-15 0,1-3-22 0,0 0 2 16,2-3 13-16,0 0-14 0,2 0-18 0,1-3-5 0,0 0 1 15,3-3-16-15,-1 0-19 0,2 0-15 0,2-3-15 0,-1-2-34 0,2 1-40 16,-1-5-20-16,1 0-13 0,0-3-4 0,1 0-3 0,1-3 6 16,0-3 11-16,2-2 10 0,0-1 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2T02:53:46.773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2953 7660 0 0,'-1'-11'94'0,"0"1"40"0,-1 1 2 0,1-1 2 0,1 0 2 16,0 1 2-16,0 2 2 0,0 1-31 0,0-2-44 0,0 2-11 15,0 0-5-15,0 0 4 0,0 2 4 0,0-2 14 0,0 0 14 16,0 1 2-16,0 1-1 0,0-1 12 0,-1 1 14 0,1-2-4 0,-2 3-7 15,2 0 6-15,-1-2 8 0,1 2-13 0,0 0-17 16,-1 2-5-16,1-2 3 0,0 3-21 0,-2-3-24 0,2 3-2 0,0 0 5 16,0 0-19-16,0 0-28 0,0 0 5 0,0 0 15 0,-1 1-13 15,1 4-22-15,-1-2 8 0,1 1 18 0,0 2-10 0,0 3-20 16,0 0 9-16,0 5 16 0,0 1-10 0,-2 1-15 0,2 2 12 16,-1 4 23-16,0 1-10 0,-1 1-20 0,1 1 10 0,0 1 19 15,-1 1-8-15,1-1-20 0,1 2 12 0,-1-2 21 0,-1 1-11 0,2-1-19 16,-1 2 11-16,0-2 20 0,1 2-11 0,-2-1-20 15,2 2 10-15,0 0 22 0,0 0-13 0,0-1-17 0,0 0 8 0,2 1 17 16,-1-2-12-16,-1 0-19 0,1-1 10 0,1-2 18 0,-2-1-12 16,1-1-20-16,-1-3 8 0,1-1 18 0,-1-4-7 0,0-1-19 15,0-2 13-15,0-2 19 0,0-5-8 0,0 0-17 0,0-4 11 16,-1-2 19-16,1-4-8 0,0-3-20 0,0-3 13 0,0-3 17 16,3-6-7-16,-1-3-19 0,1-3 11 0,2-6 19 0,2-3-14 0,0-3-24 15,1-3 9-15,1-3 16 0,2-2-11 0,-1-2-22 16,1 0 10-16,-2-3 17 0,2 1-10 0,-2-1-19 0,1 1 10 0,-1 0 21 15,-1 2-11-15,0 0-20 0,0 6 16 0,0-1 28 0,-1 5-2 16,1 3-8-16,-2 3 13 0,1 5 23 0,0 1-9 0,-2 4-18 16,0 4 9-16,1 4 18 0,-1 3-10 0,0 1-22 0,2 5 10 0,-2 3 13 15,2 2-15-15,1 2-26 0,0 2 4 0,3 3 10 16,-1 3-12-16,4 2-20 0,-1 2 11 0,3 4 20 0,0 2-10 0,3 2-17 16,-1 3 10-16,2 5 18 0,0 1-8 0,2 4-13 15,-2 2 9-15,0 3 18 0,0 5-9 0,-3 1-18 0,0 1 9 0,-2 2 20 16,-2 0-11-16,-2 2-15 0,-2-1 12 0,-2-1 22 0,-2 0-10 15,-2-1-19-15,-3-1 11 0,-3 0 19 0,-2-2-10 0,-2 0-17 16,-2-2 10-16,-3-3 21 0,-3 0-6 0,-2-3-14 0,-2-2 13 0,-1-2 19 16,-2-4-12-16,-2 0-20 0,-3-4 13 0,-1-4 17 15,-1 0-5-15,-2-5-17 0,-1 0 10 0,-1-5 19 0,-1-2-10 0,0-2-17 16,0-4 4-16,0-2 13 0,0-2-11 0,1-3-17 16,0-2 7-16,2-3 17 0,0-3-4 0,2-3-13 0,1-1 13 0,4-3 16 15,1-2 0-15,2 0-8 0,4-2 11 0,3 0 17 0,4-2-7 16,2 1-10-16,4 0 8 0,2 0 10 0,5 1-8 0,4 0-13 15,2 1 0-15,3 1 6 0,4 1-13 0,4 0-16 0,1 2-1 16,3 1 2-16,3 1-11 0,1 2-15 0,3 2-2 0,-1-1 7 16,1 4-14-16,1 1-17 0,1 2-1 0,-1 2 5 0,2 2-13 0,-2 0-16 15,1 1 2-15,-1 2 4 0,0 0-15 0,0 1-21 0,-1 0-2 16,-1 0 2-16,1 2-13 0,-2-2-22 0,-1 1 4 0,0 1 11 16,-1-1-8-16,-2 1-14 0,1-1 4 0,-4 0 14 0,0 1-9 0,-2-1-13 15,0 1 4-15,-3-1 13 0,0-1-2 0,-2 0-4 16,0 1 1-16,-2-2 1 0,-1 0-5 0,0-2-2 0,0 0 7 15,-1-2 12-15,-1 0 0 0,1-2-2 0,0-2 11 0,-2 0 15 16,0-2 8-16,1 0 4 0,0-2 12 0,0-3 12 0,-1 1 25 0,0-2 31 16,-1 1 19-16,0-2 18 0,0 1 25 0,-1 1 29 0,-2-1 33 0,-1 2 35 15,-1 0 13-15,0 1 4 0,-2 2 20 0,0 1 23 16,-1 1 4-16,0 1 1 0,0 2-4 0,0 1-6 0,0 1-16 16,-1 1-19-16,1 3-20 0,0 0-23 0,0 0-35 0,0 0-38 15,0 0-13-15,-1 2-1 0,-1 3-21 0,1 1-27 0,0 2-7 0,-1 2-4 16,0 3-7-16,-1 2-10 0,0 1 4 0,1 4 12 15,-2 0-9-15,1 3-15 0,0 0-2 0,1 1 5 0,0 1-21 0,1 0-27 16,0-1-7-16,1 1-1 0,1-2-22 0,0 0-28 0,1-2-17 16,0 0-11-16,2-3-20 0,-1-1-28 0,1-2-19 0,0-3-16 15,0 0-40-15,0-3-43 0,0-3 3 0,0-2 18 0,0-1 8 16,-4-3 2-16,5-3 22 0,1-1 23 0,-2-5 19 0,-2-3 55 16</inkml:trace>
  <inkml:trace contextRef="#ctx0" brushRef="#br0" timeOffset="132.9415">3895 7651 174 0,'-4'-5'291'0,"1"1"-17"0,0 0-20 0,2 0-20 15,0 1-23-15,1 3-28 0,0 0-36 0,0 0-57 0,0 8-63 16,1 2-64-16,0 1-68 0,1 2-86 0,-1 1-91 0,0 1-16 0,1-1 8 16,0 0 16-16,0 0 20 0</inkml:trace>
  <inkml:trace contextRef="#ctx0" brushRef="#br0" timeOffset="765.7267">4316 8020 0 0,'4'0'45'16,"-4"0"294"-16,1-2 3 0,1 0 4 0,-1-2 8 0,0 0-18 16,-1 0-21-16,0 0-7 0,0 2-2 0,0 2-23 0,2-2-25 15,-2-1-75-15,1 2-87 0,0-1-90 0,2-2-88 0,0 0-19 0,1 0 4 16,0-2-17-16,1-2-21 0,2 1 9 0,1-2 16 0,-2 0-5 15,2 0-13-15,0-1 2 0,0 0 6 0,0 1-9 0,-1-1-12 16,-2 1 8-16,1-1 8 0,-2 0 1 0,-2 2-5 0,0 1 13 16,-2 0 19-16,-3 2 10 0,-1 0 9 0,-1 3 16 0,-3 0 19 15,-2 4 26-15,-2 0 29 0,-1 2 20 0,-2 0 16 0,-2 4 10 0,0 0 8 16,-2 2 11-16,0-1 8 0,-1 3 11 0,2 1 9 16,0 1 9-16,1 0 9 0,1 0-7 0,1 2-8 0,2-2-3 0,2 2 0 15,3-2-9-15,2 1-14 0,2-1-4 0,2-1 2 0,2 2-14 16,3-2-18-16,2-1-8 0,3 1-1 0,3-2-16 0,1 0-19 15,3-2 7-15,2 0 14 0,2-2-8 0,3-3-16 0,2-2 5 16,2-2 11-16,3-2-11 0,0-4-21 0,2-2 6 0,0-1 10 16,-1-3-13-16,1-3-18 0,-2 1 5 0,-2-2 13 0,-2 0-12 0,-1-1-20 15,-4-1 8-15,-1 0 14 0,-2 0-7 0,-2-1-11 16,-2 1 10-16,-2-2 21 0,-2 0 0 0,-1 1-2 0,-1 0 31 0,-2-1 43 16,1 1 18-16,-4 1 12 0,1 1 30 0,-2 2 34 0,1 0 13 15,-2 3 5-15,0 2 13 0,0 1 13 0,-2 3-5 0,2 0-10 16,-1 3-6-16,1 0-9 0,0 3-31 0,0 0-38 0,0 0-20 0,0 0-13 15,0 4-28-15,0 1-29 0,0 1-12 0,0 2-8 16,1 3-8-16,1 2-8 0,-1 1 1 0,2 2 4 0,-2 2 2 0,2 1 5 16,1 2 8-16,0-1 10 0,0 0-9 0,0 2-12 15,1-2-2-15,2 2 2 0,1-3-12 0,-2 0-16 0,2-2 2 0,2-2 8 16,-1-2-4-16,0-2-8 0,1-3 4 0,0-2 8 16,1-4-3-16,0 0-9 0,-1-4 14 0,1-1 16 0,0-3 1 0,1-4-2 15,-2-1 11-15,2-3 17 0,0-2-3 0,-1-2-13 0,1-2 10 0,-1-2 12 16,-2 0 1-16,0-1-1 0,1-1 11 0,-2 1 14 15,-2 1-1-15,0 1-4 0,-1 2 7 0,0-1 10 0,-2 5-2 0,0 0-8 16,-1 5-12-16,1 0-12 0,-2 4-18 0,2 1-21 0,-2 3-6 16,-1 2-3-16,4 1-21 0,2 4-29 0,-1 1-17 0,2 2-14 15,-1 3-29-15,1 3-34 0,1 2-30 0,0 3-25 0,1 2-38 16,1 0-44-16,-1 3-20 0,2 0-17 0,2 0-9 0,2 0-3 16,1-2 13-16,4-4 19 0,4-3 14 0,1-3 11 0,6-4 23 15,2-6 100-15</inkml:trace>
  <inkml:trace contextRef="#ctx0" brushRef="#br0" timeOffset="1817.3884">9428 6646 0 0,'0'0'43'0,"-3"0"164"16,3 0-3-16,0 0 3 0,-1 0 2 0,1 0-4 0,0 0-2 15,0 0 1-15,0 0 1 0,0 0-32 0,0 0-47 0,0 0-41 16,0 0-40-16,1-3-25 0,-1 3-20 0,0 0 4 0,3-2 10 16,-3 2 2-16,0 0 1 0,3 0 13 0,-1-1 18 0,-2 1 1 15,3 0-1-15,1 0 12 0,-1 0 20 0,-1-2-1 0,2 1-2 16,0-1 13-16,0 1 21 0,0-1-9 0,0-2-15 0,2 1 3 0,0-2 10 15,1 1-16-15,0-4-22 0,1 1 4 0,2-2 7 16,1-3-19-16,1 0-27 0,1 0 2 0,2-3 8 0,0 0-17 0,1-2-25 16,-2-1 7-16,2 0 14 0,-1 0-10 0,1-1-22 0,-1 1 8 15,-2-2 17-15,0-1-12 0,1 2-19 0,-2-1 8 0,1-1 19 16,-1 2-11-16,-1-4-17 0,-1 4 10 0,1-4 17 0,0 2-8 0,-1-1-16 16,0 1 11-16,-1 0 20 0,0 0-8 0,-1 1-15 15,0 1 13-15,-1 2 22 0,0 1-7 0,-2 1-13 0,0 0 17 0,-1 0 20 16,0 3 4-16,-1 0-8 0,0 1 16 0,-1 2 25 15,0 0-1-15,-1 2-5 0,-1 1 8 0,1 0 19 0,-1 3-8 0,0 0-11 16,0 0 5-16,0 3 5 0,0 0-11 0,0 0-17 0,0 0-5 0,0 0-4 16,0 0-13-16,-1 3-16 0,0 0-4 0,-1 3-2 15,1 1-10-15,0 1-8 0,1 4 1 0,-2 1 6 0,2 4-2 0,0 1-2 16,0 1 4-16,0 4 4 0,2 1 1 0,-1 4-2 16,0-1 0-16,1 2 7 0,-1-1-4 0,-1 1-3 0,1-1 0 0,1 1 3 15,-1-2-15-15,0-2-24 0,1 1-15 0,-1-4-15 16,2 1-36-16,-1-2-42 0,1 0-37 0,1-2-38 0,0-1-59 0,0 0-64 15,0 0-39-15,0-1-28 0,-1-2-11 0,-1 0-5 0,0-2 14 16,-2-1 17-16,-2-4 17 0,0-1 14 0,-2-2 33 0,0-2 56 16</inkml:trace>
  <inkml:trace contextRef="#ctx0" brushRef="#br0" timeOffset="2258.6845">10879 6656 0 0,'-4'2'327'15,"-2"-1"123"-15,1-1 0 0,0-1-8 0,1-1-8 0,0-1-20 16,0 0-21-16,2 0-18 0,2 3-12 0,-1 3-8 0,0 0-5 16,1 5-118-16,-2 2-146 0,1 4-113 0,0 1-102 0,-2 4-41 15,-1 2-22-15,1 2-6 0,-1-1-3 0,0 2-1 0,0 0-5 16,0 2-15-16,2-2-17 0,0-2-40 0,2 1-48 0,0-2 2 0,2 0 17 16,0-5 8-16,2 1 3 0,2-4 18 0,0-2 21 15,1-2 12-15,2-5 14 0</inkml:trace>
  <inkml:trace contextRef="#ctx0" brushRef="#br0" timeOffset="2581.1357">11448 6193 39 0,'1'-12'363'0,"1"-3"7"0,0-2 5 0,1 1-10 0,0-2-17 15,1-2-15-15,1 2-15 0,3 2-15 0,0 1-18 0,3 1 3 0,1 1 9 16,2 1-140-16,0 1-181 0,0 1-45 0,1 1-1 16,0 0-14-16,-2 3-18 0,-2 3 18 0,-1 0 25 0,-2 4 11 15,0 2 6-15,-2 2 23 0,-1 4 31 0,-2 1-6 0,-1 4-17 16,-2 1 14-16,0 4 24 0,-2 2-7 0,-2 5-17 0,-3 1 13 0,0 4 23 16,-2 2-9-16,0 0-18 0,-2 2 12 0,2 1 21 15,-1-3-13-15,2 0-22 0,3-3 8 0,2 0 17 0,2-5-13 0,4 1-19 16,1-5 9-16,4 0 17 0,2-3-16 0,5-3-25 0,4-2-21 15,3-2-18-15,5-4-52 0,5-2-62 0,3-4-57 0,3-4-57 16,5-3-26-16,2-3-13 0,3-3 2 0,0-1 7 0,0-2-6 0,-1-3-9 16,-2 1 9-16,-1-1 15 0</inkml:trace>
  <inkml:trace contextRef="#ctx0" brushRef="#br0" timeOffset="2841.7987">12616 6370 10 0,'4'-2'378'0,"-1"1"14"0,1-2 4 0,-2 3-5 16,1-3-4-16,0 1 2 0,-3 2 4 0,2 3-6 0,0 0-11 15,-1 2 5-15,0 2 8 0,-1 2-121 0,-1 0-161 0,-2 5-62 16,-2 1-33-16,0 0-11 0,-3 4-7 0,0 1 2 0,-2 4 4 15,0 0-30-15,-1 3-36 0,0 1-29 0,2 1-25 0,1 1-45 0,0 0-51 16,3-2-66-16,2 1-72 0,2-2-24 0,2-3-10 16,0 0-5-16,3-5 4 0,2-1 1 0,2-3 1 0,0-3 27 0,0-4 34 15,1-4 31-15,2-2 235 0</inkml:trace>
  <inkml:trace contextRef="#ctx0" brushRef="#br0" timeOffset="3348.3938">13317 5813 0 0,'6'-3'327'16,"-1"-1"48"-16,-1-2 9 0,0 1-5 0,0 1-5 0,0 1 2 16,0-2 7-16,1 4-5 0,1-1-6 0,0 2 1 0,2 2 5 15,0-2-120-15,3 3-157 0,-2 0-61 0,2 1-26 0,-2 1-20 0,1-1-17 16,-2 1 1-16,-2 1 5 0,1 0-8 0,-2 0-13 0,-1 0 4 0,-1 1 4 16,0 2-6-16,-2 0-9 0,-1 2 0 0,-1-1 3 0,-2 4-5 0,-1-2-4 15,-1 4 3-15,-3-1 3 0,-2 2 3 0,0 1-1 0,-1 0 2 16,-2 1 7-16,1 1-4 0,0-2-5 0,1 1-5 0,0-1-9 15,2-1 7-15,1-1 13 0,3-1-4 0,-1-1-10 0,2-2 8 16,2 0 13-16,2-3-5 0,0-2-5 0,1-1 10 0,2-1 18 16,1-2 6-16,1 0 7 0,2-2 25 0,2-1 29 0,0 0 4 15,3-3-7-15,0 2 22 0,3-4 25 0,-2 1-2 0,3-1-8 16,-1 1 8-16,0-2 19 0,-2 1-14 0,0 2-23 0,1-1 1 0,-4 4 4 16,0-2-18-16,-1 2-24 0,-2 2-5 0,-1 1 4 0,0 1-19 15,-2 2-17-15,-2 2-1 0,-2 1 5 0,0 3-7 0,-2 0-11 16,-4 1 4-16,0 4 11 0,-2 1-7 0,-2 3-16 0,0 0-7 15,-2 0-6-15,0 1-31 0,1 1-40 0,2 1-31 0,1-3-30 16,1 1-40-16,3-1-46 0,1-1-50 0,3-2-53 0,3-2-21 0,1-2-9 16,3-2 4-16,1-2 10 0,2-4 10 0,4-1 10 15,0-4 32-15,2-2 33 0</inkml:trace>
  <inkml:trace contextRef="#ctx0" brushRef="#br0" timeOffset="4041.4945">15621 6140 0 0,'-4'-3'229'0,"0"0"139"0,0-1 25 0,0-2 6 0,2-2 6 0,-1 1 1 16,0 1 1-16,2 1-4 0,1 1-4 0,0 2 0 0,0 2 3 16,1-3-106-16,-1 3-139 0,3-1-59 0,1 1-40 15,1 0-29-15,2 1-26 0,2-1-8 0,2 2 1 0,2-1-2 0,2 1-6 16,2-1 6-16,2 1 7 0,2 1-8 0,2-3-14 0,1 1-14 16,3 2-13-16,-1-1-39 0,1-2-49 0,1 1-46 0,-1-1-44 15,-2 2-70-15,0-2-73 0,-1 0-21 0,-2-2-3 0,-5 1-3 0,-1 1-6 16,-3 0 11-16,-5-2 11 0,-2-1 16 0,-6 3 17 15,0 0 40-15,-8-1 265 0</inkml:trace>
  <inkml:trace contextRef="#ctx0" brushRef="#br0" timeOffset="4225.5872">15317 6460 0 0,'-4'6'280'0,"2"0"49"0,2-3 4 16,1-2-5-16,2 1-10 0,1-2 6 0,2 0 8 0,4 0-7 15,2-2-10-15,1 2 6 0,3 0 11 0,3-1-124 0,1-1-164 16,2 1-52-16,4-1-14 0,2-1-37 0,1 2-44 0,2-4-40 0,1 2-37 16,1-1-60-16,2-1-64 0,-1 1-14 0,0-1 4 15,-2 1-7-15,0-2-10 0,-3 0 5 0,-1 0 8 0,-3 0 11 0,-1-2 5 16</inkml:trace>
  <inkml:trace contextRef="#ctx0" brushRef="#br0" timeOffset="4479.8126">16167 6020 28 0,'5'-7'411'0,"0"-2"14"0,1-3 7 15,0 1 0-15,2-1-2 0,0 0 1 0,2 3 1 0,0-1 1 16,2 4-1-16,3-2 0 0,1 4 0 0,3-2-127 0,1 3-167 16,0 0-72-16,1 1-47 0,-1 1-17 0,1 2-8 15,-2 1 0-15,-2 1 4 0,-2 1 1 0,0 4-4 0,-3 1 4 0,-3 3-1 16,-2 3 4-16,-2 1-1 0,-4 5 1 0,-5 5 1 0,-4 1 1 15,-4 6 1-15,-8 3-2 0,-4 3-2 0,-6 4-13 0,-6 1-15 16,-3 4-21-16,-2 0-21 0,-1 1-46 0,1 1-53 0,2-4-57 0,5 1-62 16,4-5-59-16,5-5-61 0,4-1-17 0,6-4-8 15,4-5 1-15,5-5 4 0,3-4 11 0,4-4 17 0,3-5 20 0,3-3 19 16</inkml:trace>
  <inkml:trace contextRef="#ctx0" brushRef="#br0" timeOffset="5895.5532">17939 5537 271 0,'2'-13'329'0,"0"-2"2"0,-1 2-2 16,-2 0 5-16,-2 0 10 0,-1 2-4 0,0 1-5 0,-1 2 4 15,-2 1 6-15,-1 2-69 0,-1 2-96 0,-3 3-62 0,-2 2-47 16,-2 1-35-16,-1 3-29 0,-3 3 4 0,0 1 13 0,-3 4-8 16,1 2-10-16,-2 4 8 0,1 2 16 0,2 4-6 0,-1 2-15 15,2 4 10-15,2 4 19 0,2 2-8 0,0 3-14 0,2 4 8 0,1 3 12 16,2 2-9-16,2 1-15 0,2 0 5 0,2 3 5 16,2-5-7-16,3 2-13 0,3-4 4 0,4-2 13 0,3-5-4 0,4-2-10 15,2-5 7-15,2-5 15 0,4-2 0 0,0-4-8 0,1-4 11 16,2-1 15-16,-1-5 2 0,2 0-2 0,-1-6 7 0,0 0 14 15,-1-5 3-15,0-1 0 0,0-1 6 0,-1-5 8 16,0 0-2-16,-2-3-3 0,-1-2 0 0,-1-2-2 0,-2-2-1 0,0 0-4 16,-2-2-1-16,0-1 1 0,-2-1-1 0,-1-1 4 0,0 1-8 0,-1-4-5 15,-1 4 2-15,1-4 6 0,-2 4-3 0,-1-2-4 16,0 1 4-16,0 2 3 0,0 3-5 0,-1-1-10 0,-2 4-4 0,2 0-2 16,-2 3-11-16,-1 1-14 0,0 2-4 0,-1 3 4 0,0 0-16 15,-2 2-17-15,-1 1-4 0,3 1 2 0,-1 4-9 0,1-1-9 16,0 4 8-16,-1-1 5 0,0 4-1 0,0 1-6 0,0 0 5 0,-1 3 8 15,-1 0-1-15,0 3-7 0,0 0 5 0,0 0 11 16,-1 0-9-16,1 0-13 0,0-2-4 0,1 2-1 0,0-3-10 0,2 2-16 16,1-2-2-16,0-2-1 0,3-1-2 0,-1-1-8 15,2-2 4-15,0-2 7 0,2 1-1 0,0-4-5 0,1 1 8 0,1-4 14 16,-1 1 5-16,1-4 4 0,-2 1 12 0,2-2 12 0,0-2 3 0,-1-2 1 16,1-1 4-16,-1-1 5 0,-1-3 1 0,0 0-4 15,0-3 1-15,0 2 2 0,-2-2 5 0,0 0 5 0,-2-3 16 0,1 3 19 16,0 0 8-16,-2 1 5 0,-1 1 10 0,0 1 12 15,-1 3 1-15,-1 0-1 0,0 1 2 0,-1 2 4 0,0 3-6 0,-1-1-8 16,0 4-5-16,0 0-5 0,0 0-18 0,0 0-23 16,0 0-7-16,0 0-3 0,2 3-12 0,-2 0-15 0,0 3 0 0,0 0 6 15,0 1-4-15,0 4-8 0,0-2 3 0,0 3 7 0,0 0-8 16,0 0-13-16,1 1-7 0,0 1-1 0,2-1-11 0,1 1-12 16,0-2 1-16,3 0 5 0,1-2-4 0,1 1-8 0,2-4 1 0,1-1 5 15,1-1-1-15,3-1-4 0,-1-2 10 0,2-2 10 16,-1-2 7-16,3-2 8 0,-2-1 11 0,2-1 8 0,-2-1 1 0,0-2-2 15,1-2 3-15,-2-1 4 0,-2-1 2 0,1-2 0 16,-2 1 9-16,-1-2 11 0,-1 1 8 0,-2 0 8 0,1-2 23 0,-2 4 25 16,-2-2 13-16,0 1 11 0,-2 4 14 0,0-1 17 0,-2 2 1 15,0 3-1-15,-1 2 1 0,0 1 4 0,-1 0-12 0,0 3-12 16,0 0-9-16,0 0-9 0,0 0-26 0,0 0-32 0,0 0-16 16,0 0-8-16,-1 3-16 0,1 0-17 0,0 1-4 0,0 2 5 15,1 2-9-15,1 1-13 0,-1 0-8 0,0 0-6 0,2 3-14 0,0 0-14 16,1 0-5-16,0 0 3 0,1-2-14 0,0 2-13 0,1-3-3 15,2 2 3-15,0-2-4 0,1 0-8 0,2-3 7 0,1 0 16 16,1-2 7-16,0-2 4 0,3-1 14 0,0-2 18 0,2 1 6 16,-1-5 6-16,0-1 12 0,-1 0 15 0,0-1 3 0,0-4 0 15,-2 2 6-15,-1-3 9 0,-2 0 0 0,-2-1 0 0,-1-2 12 16,0 0 14-16,-1 0 10 0,-2 0 9 0,-1 0 19 0,0 0 23 16,0 1 12-16,-1 1 9 0,-2 2 11 0,0 2 11 0,1 0 1 0,-2 3-7 15,0 2 1-15,0 1 1 0,0 0-11 0,0 3-14 16,0 0-13-16,0 0-7 0,0 0-21 0,0 0-25 0,0 0-11 0,-3 3-8 15,2 0-10-15,-1 1-15 0,0 4 0 0,0 1 2 0,0 3-7 16,-1 0-11-16,0 1-1 0,1 2 1 0,-1 2-14 0,2-2-15 16,-1 3-11-16,2-3-4 0,0 0-13 0,3 0-17 0,0-2-6 15,2 1-2-15,2-4-7 0,-1-1-10 0,4 0 2 0,0-1 5 16,2-4-1-16,3-1-8 0,0-1 7 0,2-2 11 0,0-3 8 0,1 0 7 16,0-2 10-16,1-1 13 0,-2-1 7 0,1-2 4 15,-2 1 8-15,-3-2 6 0,0-1 8 0,-1-1 8 0,-1 0 19 0,-2 0 22 16,1 0 16-16,-2 2 17 0,-2-2 18 0,0 3 17 0,-2-2 7 15,0 4 9-15,0-1 3 0,-2 4 3 0,0-2-5 0,-1 4-4 16,-1-1-4-16,0 3-4 0,0 0-11 0,0 0-19 0,0 0-8 0,1 5-7 16,-1-1-17-16,2 2-19 0,-2 2-10 0,1 1-6 15,-1 1-24-15,0 4-25 0,0-1-23 0,0 1-23 0,0-1-28 0,0 4-30 16,-1-4-45-16,-1 4-49 0,1-4-58 0,0 2-58 0,-1-1-58 16,1-2-59-16,-2 0-15 0,2-2-5 0,-2-2 17 0,-1-1 23 15,0-1 26-15,-1-3 29 0,-3-1 27 0,0-2 27 0</inkml:trace>
  <inkml:trace contextRef="#ctx0" brushRef="#br0" timeOffset="6079.7868">18867 5719 87 0,'1'-3'463'0,"2"-1"14"0,-2 2-3 0,0-1 0 0,2 2 0 15,0 0-7-15,1 1-11 0,0 0-3 0,0 2 0 0,1 2-18 16,0 1-23-16,2 1-142 0,1 1-177 0,-1 2-109 0,1 0-86 0,-2 2-36 15,1-2-20-15,-2 1-23 0,1 2-23 0,-2-1-63 0,0 2-72 16,0-1-51-16,-2 0-44 0,1-1 4 0,-2 1 19 0,1-3 7 0,-1 0 5 16,0-3 17-16,1 0 22 0,0-2 21 0,-2-4 22 0</inkml:trace>
  <inkml:trace contextRef="#ctx0" brushRef="#br0" timeOffset="6236.2506">19420 5308 3 0,'7'-8'346'0,"-2"1"-2"0,-1 1-14 0,-1-1-15 0,-1 1-18 16,0 0-24-16,-1 1-26 0,-1 5-11 0,0 0-11 0,-3 3-42 0,-1 1-54 15,-1 4-180-15,0 0-218 0,-3 3-61 0,0 1-15 0,-2 1 5 16,1 3 8-16,-2-1 17 0,-1 2 18 0,0 0 24 0,-1 0 26 0</inkml:trace>
  <inkml:trace contextRef="#ctx0" brushRef="#br0" timeOffset="6478.5549">17957 5554 223 0,'4'-9'471'0,"2"0"3"16,-1-2-4-16,3 0-7 0,1 0-7 0,6 2-10 0,4 1-16 15,3 5-16-15,5 0-16 0,4 3-19 0,5 2-16 0,4-1-189 16,4 1-240-16,1 2-96 0,4-1-52 0,2 1-44 0,1 0-42 16,1 0-60-16,2 0-66 0,0 1-9 0,-2 1 7 0,0 0 14 0,1 1 17 15,-2 0 16-15,-2 2 18 0,-2 0 27 0,0 1 31 16,-1 1 26-16,-2-2 242 0</inkml:trace>
  <inkml:trace contextRef="#ctx0" brushRef="#br0" timeOffset="22134.2414">10001 8117 0 0,'0'-6'117'0,"2"0"99"0,-2-1 13 16,1 1 14-16,-1 0 12 0,1 0 6 0,-1 0 2 0,0 1 16 0,0 1 16 16,0 1-43-16,0-1-63 0,0 0-18 0,2 1-4 15,-2-1-8-15,0 1-8 0,1 0-4 0,-1 0-1 0,0 0-11 0,1 1-12 16,-1-1-2-16,0 3 4 0,0-2-17 0,0 2-23 0,0 0-2 0,0 0 1 15,0 0-18-15,0-2-26 0,0 2-7 0,0 0-3 16,0 0-22-16,0 0-28 0,0 0-2 0,0 0-1 0,-2 0-10 0,0 2-13 16,0 0 5-16,-2 2 11 0,-2 2-4 0,-2 2-8 15,-1 3 6-15,-2 2 10 0,-2 4-2 0,-3 4-10 0,-1 1 14 16,-2 4 18-16,0 1 0 0,-1 2-6 0,0 2 9 0,2 0 15 0,-1 1-6 16,0 0-15-16,2-1 5 0,1-1 11 0,1 0-7 0,1-1-13 15,2-1 7-15,1-3 13 0,0-2-7 0,3-2-13 0,2-2 7 16,0-1 15-16,2-3-8 0,2-1-16 0,0-3 8 0,2-1 14 15,3-2-5-15,0-1-13 0,1-2 10 0,1 0 11 0,2-3-5 0,1 1-14 16,1-3 10-16,2 0 14 0,1-3-7 0,1 1-16 16,2-2 8-16,2-1 14 0,0-1-19 0,2-1-25 0,0-1-10 0,2-1-5 15,0 1-29-15,1-2-35 0,-1 2-28 0,0-2-23 0,-1 2-35 16,2 0-39-16,-2 0-42 0,-2 0-45 0,1 1-20 0,-2 0-10 16,-1-1 12-16,-1 2 20 0,-2-1 11 0,1 1 13 0,-2-1 25 15,-2 1 28-15</inkml:trace>
  <inkml:trace contextRef="#ctx0" brushRef="#br0" timeOffset="22350.4453">10237 8304 0 0,'-4'-1'154'0,"0"-3"208"0,-1 1 1 16,0-2 7-16,-1-1 10 0,1 0-1 0,1 0-4 0,0 2 3 16,1 1 6-16,1 0-6 0,0 2-6 0,2 1-84 0,0 0-106 15,0 0-83-15,0 0-74 0,0 0-13 0,-1 2 5 0,0 3-13 0,-1 0-13 16,2 3 3-16,-1 2 11 0,0 4-7 0,-1 3-10 15,1 2 0-15,0 5 5 0,-1 4-28 0,0 2-34 0,-1 4-25 0,2 0-20 16,-1 2-41-16,1 2-46 0,2-1-67 0,2-2-70 0,1-1-26 16,0-1-13-16,3-4 2 0,1-3 3 0,1-2 5 0,2-5 2 15,-1-3 25-15,2-5 29 0,2-3 29 0,-1-4 230 0</inkml:trace>
  <inkml:trace contextRef="#ctx0" brushRef="#br0" timeOffset="22655.4699">10957 8508 258 0,'-2'6'273'0,"-2"-1"-2"0,0-2-7 16,0 2 5-16,0 1 8 0,0 1-4 0,-2 2-9 0,2 0 5 0,0 3 8 15,-1 0-85-15,1 0-112 0,-1 2-38 0,1 0-15 0,-2 0-20 0,2 2-17 16,0 0 4-16,0-1 13 0,0 3-17 0,0 0-29 16,2 1-8-16,-2 2-1 0,1 0-28 0,0 1-37 0,2 1-56 0,0 1-68 15,-1-3-23-15,2 1-14 0,2-2 4 0,-1-2 7 16,2-2-1-16,-1-3-7 0,4-2 13 0,-1-4 18 0</inkml:trace>
  <inkml:trace contextRef="#ctx0" brushRef="#br0" timeOffset="23183.4926">11748 8015 25 0,'-8'-10'213'15,"0"-1"8"-15,-1 1 7 0,1-1-3 0,-2 1-3 16,2 2 9-16,-1 1 10 0,0 1 2 0,-1 1 0 0,1 1-46 0,-2 1-61 16,2 0-28-16,-2 2-18 0,1 0-4 0,0 1 2 15,1 0-10-15,0 1-16 0,1 0 7 0,1 2 15 0,0 0-15 0,2 1-18 16,1 1 4-16,0-1 11 0,0 4-21 0,1 0-31 0,1 2 2 15,0 0 13-15,1 2-16 0,1 2-22 0,0 0 11 0,1 3 17 16,2 0-10-16,0-1-18 0,-1 2 11 0,2 2 14 0,0-2-10 0,2 1-19 16,-2 1 10-16,1-1 18 0,-1 2-11 0,0-2-20 15,0 0 8-15,0 0 19 0,-1 1-16 0,-1-2-22 0,1 0 3 0,0 0 12 16,-1-3-16-16,1 1-23 0,0-3 4 0,-1-1 14 16,1-1-10-16,1-3-17 0,0-1 9 0,0-2 15 0,1-1-5 0,2-2-11 15,1-2 13-15,1-2 21 0,1-3-3 0,2-1-11 0,1-1 13 16,0-3 22-16,3-2 9 0,0 0 4 0,2-1 28 0,-2 0 34 15,1 1 9-15,-1-1 0 0,-1 2 18 0,-1 0 21 0,0 1 3 16,-1 2-8-16,-1 2 8 0,-1 0 15 0,-1 2-4 0,1 1-11 16,-2 2-5-16,-1 1-5 0,0 1-23 0,0 1-32 0,0 3-8 0,-1 2-2 15,-2 2-17-15,-1 0-23 0,-1 4-4 0,-2 2 4 16,-1 3-8-16,-2 2-11 0,-4 3-5 0,-2 2-7 0,-2 4-23 0,-4 1-34 16,0 1-13-16,-4 2-9 0,1 0-31 0,-2 1-37 0,-1-2-29 0,2-1-29 15,-1-1-32-15,2-1-31 0,1-2-40 0,1-5-44 16,2 0-8-16,1-4 4 0,1-2 20 0,2-3 28 0,1-5 17 15,1-2 13-15,2-5 26 0,5-1 58 0</inkml:trace>
  <inkml:trace contextRef="#ctx0" brushRef="#br0" timeOffset="23383.7971">11816 7901 0 0,'-13'-11'165'0,"1"-1"186"0,-2 1 24 15,2-2 3-15,2 1 1 0,0-1 5 0,2 2 3 0,2 1-3 16,2 3-6-16,1 0 0 0,3 2 5 0,3 0-104 0,2 2-134 16,4-1-67-16,5 1-48 0,4-1-58 0,5 0-59 0,5 2-47 0,7-2-41 15,6 1-55-15,4 0-53 0,5 1-43 0,4 1-34 16,2 0-13-16,2-1-7 0,0 2 7 0,1 2 8 0,-2-1 7 0,1 0 7 16,-2 0 28-16,1 0 35 0</inkml:trace>
  <inkml:trace contextRef="#ctx0" brushRef="#br0" timeOffset="23916.2775">13520 8357 0 0,'-3'-4'4'0,"-1"-1"260"0,2 1 20 0,-2-1 1 0,1-1-6 15,0 1 9-15,2 0 12 0,0 0-3 0,-1 2-11 0,1 0 29 16,1 1 42-16,0 0-49 0,0 2-74 0,-1-4-26 0,1 2-10 15,0 2-1-15,0-3-1 0,0 3 16 0,0-2 17 0,0 2 8 0,0 0 0 16,0 0-1-16,0-3-4 0,0 3-16 0,1-1-19 16,-1 1-22-16,1-1-20 0,-1 1-20 0,0 0-20 0,2-1-22 0,-2 1-24 15,4-1-10-15,-2 1-13 0,4 0-16 0,-1 0-19 0,3 0-20 16,3 0-24-16,1 0-36 0,2 1-41 0,4 0-40 0,0 0-39 16,4 0-33-16,0 1-33 0,2-1-40 0,0 1-43 0,2 1-44 0,-2-1-46 15,1 2-46-15,-2-1-52 0,-2 2-1 0,-2 0 16 16,-5 0 28-16,0 2 34 0,-5 0 43 0,-4 0 43 0,-1 2 31 15,-4-1 31-15</inkml:trace>
  <inkml:trace contextRef="#ctx0" brushRef="#br0" timeOffset="24116.1378">13339 8668 232 0,'0'0'236'16,"0"0"4"-16,0 0 4 0,0 0-1 0,1-3-7 15,3 0-11-15,1 0-9 0,2 1 9 0,1-2 13 0,1-1-55 0,2 1-76 16,1-2-52-16,1 0-41 0,2-2-2 0,0 1 12 0,-1-1-14 16,2 1-19-16,0-1-19 0,0 1-17 0,-1 1-39 0,1 0-45 15,-3 1-47-15,2 1-49 0,-3 0-18 0,0 2-13 0,-3-1 1 16,1 2 6-16,-1 1-5 0,-1 0-4 0,0 0 8 0,-1 0 14 16</inkml:trace>
  <inkml:trace contextRef="#ctx0" brushRef="#br0" timeOffset="24382.2591">14048 8200 186 0,'8'-14'540'0,"0"1"30"0,0-2 15 15,-1 0 3-15,-1 0 4 0,2 0-1 0,0 3-4 0,2 1 1 16,0 2 1-16,2 2-4 0,2-1-9 0,0 2-157 0,1 3-205 15,-2-1-124-15,1 3-102 0,-2 2-43 0,-2 3-22 0,0 2-25 0,-4 2-21 16,-2 5-18-16,-1 3-13 0,-3 3-17 0,-4 4-15 16,-1 5-23-16,-5 3-25 0,-2 2-18 0,-2 6-16 0,-4 2-34 0,-2 2-37 15,0 1-55-15,-1 1-61 0,1-1-10 0,1-1 5 16,2-3 11-16,2-3 17 0,3-3 15 0,4-4 14 0,3-4 28 0,2-3 31 16,3-5 31-16,4-3 145 0</inkml:trace>
  <inkml:trace contextRef="#ctx0" brushRef="#br0" timeOffset="25198.6969">15432 7876 0 0,'4'-11'216'0,"-1"0"112"0,-2 0-5 0,0-1 8 15,2-1 10-15,-2 0-2 0,2 2-8 0,-2 1 7 0,2 3 10 16,0 1 7-16,-1 1 7 0,1 1-91 0,-2 0-119 0,2 2-50 0,-2-1-32 16,1 2-1-16,-2 1 5 0,0 0-10 0,0 0-14 15,0 0 8-15,0 0 13 0,-2 2 5 0,2 3 4 0,-1 2 4 0,0 3 0 16,-2 3-8-16,-1 4-10 0,-1 2-1 0,-1 5-2 16,-2 4 1-16,0 1 4 0,-1 3 2 0,-2 3 4 0,1 3-1 0,-2 2-4 15,0 2-12-15,0 1-15 0,0 1-9 0,1 2-7 0,0 0-8 16,2-1-6-16,1-2-2 0,3-1 2 0,1-3-3 0,2-3-6 15,2-5 2-15,3-2-1 0,0-5-5 0,2-5-5 0,0-2 4 0,1-5 8 16,-1-3-1-16,2-1-4 0,-1-5 5 0,1-2 6 16,1-3-3-16,0-4-3 0,1-2 0 0,2-6 5 0,0-2-5 0,2-6-8 15,-1-3 1-15,1-5-1 0,1-4-4 0,-1-3-9 0,-1-3-1 16,0-2 1-16,-1 0-2 0,-1-2-4 0,1 1 3 0,0 0 6 16,-1-1-3-16,1 2-3 0,1 2 6 0,1 0 8 0,2 2 2 15,0 0 1-15,1 4 10 0,1 0 12 0,0 2 1 0,2 0-1 16,0 5 5-16,-1 0 4 0,1 3-3 0,0 4-9 0,-2 3 3 15,-1 3 6-15,0 3-5 0,0 4-5 0,-3 3 1 0,2 3 3 16,-3 2-9-16,1 4-11 0,-1 2-1 0,0 3 2 0,-1 3-4 0,0 3-8 16,-1 0 4-16,0 5 7 0,-2-1-2 0,0 3-8 0,-2 2 3 15,0 0 7-15,-4 2-2 0,0 0-5 0,-2 2 4 0,-2 1 8 16,-2 1-3-16,-2 2-3 0,-4-1 5 0,-3 2 4 0,-2 1-3 0,-2-1-5 16,-2 0 4-16,-3 1 4 0,-1-3-3 0,-4 1-5 15,1-2 2-15,-4-1 6 0,-2-1-6 0,-1-2-6 0,-2-2 2 0,-1 1 5 16,-1-5-4-16,1 0-6 0,0-3 0 0,1-3 6 0,2-2-1 15,4-4-5-15,2-3 1 0,3-3 5 0,4-1-6 0,4-5-9 16,1-2 0-16,5-2 2 0,0-2-5 0,4-3-5 0,2-2-1 16,2-1 2-16,4-3-4 0,2 0-4 0,4-3 2 0,4 1 2 15,2 0-4-15,4-1-4 0,3 1-4 0,3-1-1 0,3 2-4 0,2 1-5 16,3 1-9-16,0 2-9 0,1 0-9 0,1 2-6 16,-1 1-24-16,-1 3-30 0,0 0-17 0,-1 3-13 0,-2 1-21 0,-1 3-27 15,-1 1-12-15,-1 1-9 0,-2 2-6 0,0 2-3 16,0 1-15-16,-1 1-13 0,-2 0-8 0,2 1 0 0,-2 0 0 0,2 1 6 15,-2 0-6-15,2-1-5 0,-2 0 20 0,1 0 30 0,-1 0 18 16,-1-1 15-16,1-1 12 0,-1 0 116 0</inkml:trace>
  <inkml:trace contextRef="#ctx0" brushRef="#br0" timeOffset="25465.1567">16295 8309 0 0,'9'-1'204'0,"-2"-2"79"0,-2 0 32 16,-1-2 17-16,-1 0 8 0,-2 0 16 0,-1-1 11 0,-1 0 13 0,-2-1 10 16,-1 0-18-16,0 0-27 0,-1-1-45 0,-2 1-48 15,0 0-23-15,-1 0-14 0,0 1-19 0,-1 0-20 0,1 0-17 0,-1 1-15 16,1 1-9-16,-2 1-11 0,2 0-13 0,0 2-15 15,0 1-16-15,0 1-19 0,0 2-17 0,2 2-20 0,-1 1-8 0,2 1-4 16,-1 1-13-16,2 2-16 0,2 1-2 0,0 1-2 0,2 1-6 16,2 1-11-16,0-1 4 0,2 2 7 0,2-1-5 0,2 1-5 15,1-2 2-15,2 0 5 0,1-1-3 0,1 0-3 0,3-2 5 0,0-2 4 16,1-1 4-16,1-2 4 0,-1-1 5 0,0-2 5 16,1-1 2-16,-4-1-1 0,1-1 4 0,-3-3 5 0,-1 1 5 0,-2-3 5 15,-2 0 5-15,-1-1 5 0,-2-2-1 0,-1 0-2 0,-2-2 1 16,-1-1 4-16,0 0-4 0,-2 0-7 0,-1-1-6 0,-1 1-12 15,-1-2-27-15,-2 2-33 0,0 0-61 0,1 0-71 0,-1 2-77 16,0 0-77-16,-1-1-52 0,0 0-41 0,2 2-16 0,-1 0-5 16,0 1 1-16,2 1 3 0,0 0 9 0,1-1 9 0,1 2 27 0,0 2 30 15</inkml:trace>
  <inkml:trace contextRef="#ctx0" brushRef="#br0" timeOffset="25717.1115">16405 7988 0 0,'-13'-1'336'0,"1"-2"36"0,0-1-2 0,3-2 5 0,-1-1 6 15,4-2-3-15,-1 3-4 0,3 0 2 0,1 3 7 0,1 0-2 0,0 1-3 16,2 2-114-16,0 0-149 0,0 0-61 0,2-2-37 16,-1 0-5-16,2 0 4 0,1 1-7 0,2-2-10 0,2 1 2 0,3 0 11 15,4-2-10-15,1 0-19 0,2 0 1 0,2-1 4 16,3-1-15-16,-2-1-18 0,2 1 0 0,-2-2 7 0,1 2-13 0,-4 0-24 15,0 2-1-15,-4 0 2 0,0 0-20 0,-2 2-32 0,-3 1-8 16,0 1-4-16,-1 0-27 0,-1 1-34 0,-2 0-55 0,1 2-59 16,-1-1-19-16,-1 2-8 0,-1-2 10 0,-1 2 18 0,1-1 4 0,-3-3 2 15,1 5 20-15,1-1 28 0</inkml:trace>
  <inkml:trace contextRef="#ctx0" brushRef="#br0" timeOffset="25869.0506">16852 7748 0 0,'8'-8'99'0,"-1"0"276"0,-1-1 12 16,0 0 0-16,0 0-3 0,1 1 1 0,0 1 2 0,-1-1-19 0,2 4-26 16,2-1-24-16,0 1-21 0,4 1-119 0,2-1-143 15,0 2-145-15,2 0-140 0,1 0-73 0,1 1-49 0,0 0-12 0,0 1 2 16,1 0-2-16,1 1-3 0,0 0 19 0,0 0 25 0,2 2 25 16,0 0 22-16</inkml:trace>
  <inkml:trace contextRef="#ctx0" brushRef="#br0" timeOffset="26148.4097">17641 8305 138 0,'-1'3'403'16,"1"-3"17"-16,1 2 9 0,-1-2 0 0,0 0-4 0,3 0 7 15,-3 0 12-15,4 0-5 0,-1 1-11 0,-1 0 17 0,1 1 29 0,0-1-135 16,-1 0-178-16,1 0-59 0,1 2-24 0,0-1-17 0,0 2-13 16,1-1 5-16,1 2 8 0,-2 1-7 0,1 1-16 0,-1 2-5 0,0 1 0 15,-1 2-26-15,-2 3-32 0,-1 0-13 0,-1 3-2 0,-2 3-32 0,-2 0-39 16,-3 2-32-16,-2 2-29 0,-2 1-47 0,-1-1-54 0,-2 1-81 0,1-1-87 16,-2-1-30-16,2-2-12 0,2-3 12 0,3-2 18 15,2-4 12-15,5-2 9 0,0-4 25 0,5-3 35 0,2-3 33 0,3-3 122 16</inkml:trace>
  <inkml:trace contextRef="#ctx0" brushRef="#br0" timeOffset="28895.3061">19093 7700 0 0,'0'0'25'0,"0"0"58"16,0 0-8-16,0 0-9 0,0 0-8 0,0 0 14 0,0 0 23 15,0 0-19-15,0 0-25 0,0 0-16 0,0 0-16 16,0 0-5-16,0 0-7 0,0 0-1 0,0 0 0 0,0 0-3 0,0 0 0 16,0 0-1-16,0 0-1 0,0 0-1 0,0 0 2 0,0 0-1 15,0 0 1-15,0 0-1 0,0 0 1 0,0 0-1 0,0 0 1 16,0 0-2-16,0 0 0 0,0 0-3 0,0 0-3 0,0 0-3 0,0 0-5 16,0-2-8-16,0 2-10 0,0 0-14 0,0 0-16 15,0 0-17-15,0 0-20 0,0 0-5 0,0 0 2 0,0 0-1 0,0 0 76 16</inkml:trace>
  <inkml:trace contextRef="#ctx0" brushRef="#br0" timeOffset="29424.719">19084 7696 33 0,'0'0'43'0,"0"0"-5"0,0 0-4 16,0 0 17-16,0 0 24 0,0 0-13 0,0 0-26 16,0 0-14-16,0 0-8 0,0 0-5 0,0 0-8 0,0 0 1 0,0 0-1 15,0 0 1-15,0 0-1 0,0 0 1 0,0 0-1 0,0 0 1 16,0 0-1-16,0 0 1 0,0 0-4 0,0 0 1 0,0 0 1 16,0 0-2-16,0 0 2 0,0 0 2 0,0 0-2 0,0 0 0 15,0 0-2-15,0 0 2 0,0 0-1 0,0 0-1 0,0 0-2 16,0 0-2-16,0 0 0 0,0 0-5 0,0 0-7 0,0 0-10 15,0 0-13-15,0 0-16 0,0 0-19 0,0 0-7 0,0 0-1 16</inkml:trace>
  <inkml:trace contextRef="#ctx0" brushRef="#br0" timeOffset="31245.0594">19120 7681 129 0,'1'-1'150'16,"-1"1"3"-16,0 0 3 0,0-2-14 0,0 2-20 0,0-3 13 15,0 3 22-15,0 0-28 0,-1-2-42 0,1 2-25 0,0 0-19 16,0 0-4-16,0-3-1 0,0 3-1 0,0 0-4 0,0 0-3 16,0-2-3-16,0 2 9 0,0 0 11 0,0 0-2 0,0 0-6 0,0 0 1 15,0 0 1-15,0 0-4 0,0-2-4 0,0 2-1 0,0 0-2 16,0 0-3-16,0 0-3 0,0 0 1 0,0 0 2 16,0 0-15-16,0 0-16 0,0 0 1 0,0 0 7 0,0 0-4 0,0 0-6 15,0 0 3-15,0 0 6 0,0 0-3 0,0 0-4 0,0 0 2 16,0 0 4-16,0 0-4 0,0 0-4 0,0 0 5 0,0 0 7 15,0 0-5-15,0 0-7 0,0 0 3 0,0 0 8 0,0 0-7 0,0 0-7 16,0 0 3-16,0 0 6 0,0 0-1 0,0 0-5 16,0 0 0-16,0 0 6 0,0 0-5 0,0 0-4 0,0 0 3 0,0 0 5 15,0 0-2-15,0 0-6 0,0 0 3 0,0 0 9 16,0 0-3-16,0 0-6 0,0 0 3 0,0 0 7 0,0 0-2 0,0 0-5 16,0 0 4-16,1 1 5 0,-1-1-1 0,0 0-8 0,0 0 3 0,0 0 6 15,0 0-3-15,0 0-5 0,0 0 2 0,0 0 6 16,0 0-3-16,0 0-4 0,0 0 11 0,2 1 16 0,-1 1 1 0,0 1-2 15,-1-1 17-15,2 2 24 0,-1 1-1 0,0 2-10 16,1 1 10-16,-1 2 10 0,0 2-2 0,1 1-10 0,-1 3 8 0,2 0 11 16,-2 2-16-16,0 0-19 0,1 3 4 0,-2-1 9 0,0 1-15 15,0 1-23-15,-3 1 8 0,0 0 18 0,-1 2-12 0,0 0-18 16,-1 1 8-16,0 0 14 0,-1 0-10 0,1 1-18 0,1-1 9 0,0-1 18 16,0 1-12-16,0-2-19 0,0-2 4 0,1 1 10 15,1-1-10-15,-1-2-22 0,0-1 10 0,2-2 19 0,0 0-10 0,1-3-21 16,0 0 11-16,0-4 17 0,0 0-10 0,1-3-16 15,0-1 8-15,1-1 16 0,-1-1-11 0,0-2-20 0,1-1 8 0,0 0 17 16,-2-1-25-16,3-1-34 0,1-1-7 0,-1-1 5 0,1 0-23 16,0-2-32-16,0-2-18 0,1 0-11 0,-1-2-22 0,0 0-28 15,1-2-37-15,-1 0-37 0,0 0-21 0,0-2-18 0,-1 1 14 16,1-1 22-16,-1-2 12 0,-1 2 6 0,0-1 18 0,-1-2 24 16</inkml:trace>
  <inkml:trace contextRef="#ctx0" brushRef="#br0" timeOffset="31627.2616">19105 7782 112 0,'0'-13'168'16,"2"-2"5"-16,-1 2 2 0,2-1 5 0,1 1 6 15,2 1 14-15,1-2 14 0,2 2-34 0,2 0-51 0,2 0-13 0,2 2-4 16,2-2-4-16,3 0-6 0,2 0 6 0,2-2 14 15,2 2-4-15,1-1-5 0,2 2 2 0,1-1 11 0,-1 2-16 0,-1 2-25 16,0 1-1-16,0 2 5 0,-3 1-19 0,-1 4-22 0,-1 0 0 16,-3 4 12-16,0 1-19 0,-3 1-29 0,1 3 6 0,-2 1 16 15,-2 1-14-15,0 2-26 0,-1 2 12 0,-1 2 16 0,0 1-5 0,-1 1-16 16,-2 1 10-16,0 2 16 0,1 1-9 0,-2-1-17 16,-2 2 10-16,0 2 19 0,-1-2-8 0,0 1-16 0,-1-1 9 0,-1 1 18 15,-2-1-10-15,-1 1-17 0,-1 2 9 0,-3-2 16 0,-1 1-7 16,-3 2-15-16,-2-2 9 0,-2 2 12 0,-2-1-7 0,-2 1-19 15,-2 0 5-15,0-1 12 0,-2 1-9 0,0-3-15 16,0 1 6-16,0-2 15 0,0 0-12 0,0-2-19 0,1 0-2 0,0-2 7 16,2-1-26-16,-2-1-35 0,2-1-32 0,1-1-26 0,-1-3-41 0,2-1-45 15,0-3-51-15,3-1-50 0,2-4-19 0,0 0-12 16,2-4 5-16,3-1 8 0,2-4 2 0,1-1 2 0,2-2 22 0,0-2 30 16</inkml:trace>
  <inkml:trace contextRef="#ctx0" brushRef="#br0" timeOffset="33610.0392">10103 9872 139 0,'-2'-4'171'0,"1"2"3"0,-2-2 3 16,1 2 5-16,-1-1 4 0,-1 2 9 0,0-2 15 0,0 1-38 15,-1 1-49-15,-1 1-15 0,1 0-7 0,-2 0-5 0,-1 0-6 16,0 1 7-16,-1 1 11 0,0 1-7 0,-2 1-13 0,0 1 5 16,-1 2 8-16,-1 1-11 0,0 4-17 0,-2 0 5 0,-1 6 12 15,-1 0-15-15,-2 6-22 0,0 1-1 0,-1 4 10 0,-1 4-14 0,0 1-21 16,-1 2 7-16,1 5 17 0,1-1-9 0,-1 4-19 15,2-1 7-15,2 4 10 0,2-1-17 0,2 1-23 0,2 1 4 0,4-2 16 16,3-1-16-16,4-1-23 0,3-4 2 0,4-2 14 0,2-4-13 16,3-4-23-16,4-4 7 0,1-4 14 0,2-4-12 0,2-4-19 15,1-2 8-15,-1-6 19 0,2-2-8 0,-1-2-18 0,1-5 18 16,-2-2 24-16,1-2-3 0,-1-2-15 0,-2-3 16 0,-3-3 28 16,-2 0-7-16,-2 1-11 0,-4-2 17 0,-1 1 26 0,-3 0 0 0,-3 0-10 15,-1 1 16-15,-2 1 22 0,-4 2-2 0,0 1-11 16,-2 1 10-16,-2 3 17 0,-2 0-10 0,-1 0-17 0,0 4 4 0,-3 2 10 15,1 2-13-15,-1 1-23 0,0 3 1 0,1 3 7 0,1 1-16 16,2 4-22-16,1 1-14 0,2 1-8 0,1 5-38 0,2-1-49 16,4 4-29-16,2-2-28 0,2 2-35 0,2-1-37 0,3-1-50 15,2 1-53-15,2-4-21 0,2 1-11 0,3-2 5 0,2-3 8 16,2 0 8-16,2-5 10 0,2-1 31 0,2-3 39 0</inkml:trace>
  <inkml:trace contextRef="#ctx0" brushRef="#br0" timeOffset="33841.8965">10937 10498 0 0,'12'-8'279'0,"-1"-1"103"0,-2 2 10 16,-1 1-4-16,-1 0-5 0,-2 0 2 0,1 3 4 0,-1 3-8 0,0 3-11 15,2 3-2-15,-2 1 1 0,1 5-111 0,-1 3-146 16,0 2-71-16,-2 2-49 0,0 2-26 0,-2 2-23 0,-1 4-2 0,-1 0 1 15,-1 3-11-15,1 0-18 0,-2 3-2 0,1 0-1 0,-2 1-30 16,0-1-40-16,0 2-40 0,0-1-38 0,1-2-49 0,0-2-52 16,2 0-4-16,0-6 11 0,2-2 4 0,0-4 2 0,3-4 11 15,0-5 14-15,2-5 8 0,0-2 11 0</inkml:trace>
  <inkml:trace contextRef="#ctx0" brushRef="#br0" timeOffset="34342.7432">11895 9716 0 0,'8'-3'117'0,"0"0"177"0,-2 0 13 0,2 0-4 0,2-1-10 15,2 2 5-15,1 1 10 0,3 1-4 0,3 1-10 16,1 1 6-16,2-2 8 0,2 1-104 0,0-1-135 0,2 2-35 0,-1-2-5 16,0 0-20-16,-1 1-26 0,-1 1 11 0,-2-2 20 0,-2 4-11 15,0-1-20-15,-3 3 10 0,-3 3 17 0,-1 2-5 0,-1 1-17 16,-2 3 13-16,-2 3 19 0,-3 1-4 0,-2 4-10 0,0 2 21 15,-5 5 29-15,-1 3-4 0,-4 3-10 0,-1 3 15 0,-5 2 23 16,-2 2-1-16,-1 4-10 0,-2-2 11 0,-1 0 20 0,-1 1-5 0,1-2-11 16,0 1 3-16,0-3 6 0,1-3-15 0,2 0-21 15,0-3-2-15,1-3 5 0,0-3-9 0,2-3-13 0,1-3-2 0,1-3 1 16,0-3-7-16,1-3-10 0,2-3 4 0,0-3 10 0,-1-2 2 16,2-1-1-16,0-3 2 0,0-1 4 0,2-4 2 0,-2-1 1 15,1-1-1-15,2-2 1 0,-1-3-1 0,1 0 1 0,1-2-2 0,3-2-2 16,1-2-13-16,1-2-15 0,3 1-25 0,3-4-34 15,3 1-46-15,4-2-51 0,4-2-57 0,4-1-58 0,4-1-77 0,4-1-81 16,2 1-27-16,2 1-9 0,2 0-2 0,0 0 1 0,0 3 4 16,2 0 4-16,-1 3 23 0,0 0 27 0,3 3 45 0,2 0 194 15</inkml:trace>
  <inkml:trace contextRef="#ctx0" brushRef="#br0" timeOffset="34613.7382">13516 10174 0 0,'-3'-8'225'0,"1"-2"129"16,0-1-5-16,2 2 5 0,3-1 8 0,1 2-5 0,1 1-8 15,3-1 7-15,2 4 5 0,2 1-4 0,1-2-7 0,2 2-97 16,1 2-124-16,1-1-78 0,-1 1-63 0,1 1-19 0,1 0-7 16,-1 0-31-16,0 0-40 0,2 1-28 0,0 1-22 0,-1 1-42 0,2-3-46 15,0 3-43-15,0-2-40 0,0 1-18 0,0-2-10 0,0 1 10 16,0-1 15-16,-1 2 10 0,0-2 10 0,-1 0 28 0,-2 1 34 16</inkml:trace>
  <inkml:trace contextRef="#ctx0" brushRef="#br0" timeOffset="34802.3775">13377 10594 36 0,'3'6'250'0,"2"-3"-1"0,5 0-4 15,2-3-2-15,2 0-2 0,4-2-16 0,2-1-21 0,1 0-37 0,4-1-46 16,3-1-98-16,3-2-113 0,1 1-72 0,4-5-54 15,0 1-23-15,1-4-11 0,1 1-1 0,-1-2 8 0,-2 0 0 0,-3-2 0 16</inkml:trace>
  <inkml:trace contextRef="#ctx0" brushRef="#br0" timeOffset="35075.5583">14512 10009 154 0,'8'-15'461'16,"0"1"17"-16,-1-2 8 0,1-1 2 0,0-2-7 0,1 1 5 0,2 4 6 16,1 2-3-16,2 2 0 0,2 4 2 0,2 0 4 15,-1 0-149-15,0 1-194 0,-1 4-76 0,0-2-37 0,-2 3-21 0,-2 1-13 16,-3 2 2-16,0 2 10 0,-2 1-5 0,-2 1-6 0,-2 5 3 16,-2 2 7-16,-2 2-5 0,-4 4-10 0,-3 4-1 0,-3 1 2 15,-4 5-17-15,-5 2-20 0,-2 4-23 0,-5 1-29 0,-2 4-33 0,-3-1-35 16,-2 4-44-16,1-2-52 0,0 3-67 0,-1-2-73 15,4-1-49-15,2-3-40 0,2-3-9 0,6-1-1 0,3-5 11 0,5-5 14 16,4-2 29-16,4-5 32 0,5-5 29 0,6-1 29 0</inkml:trace>
  <inkml:trace contextRef="#ctx0" brushRef="#br0" timeOffset="36125.0527">15996 9682 0 0,'4'-14'157'0,"0"-1"178"0,-3 2 19 16,1 1 3-16,-2 0 3 0,0 3 3 0,0 0 6 0,0 3-3 16,-2 1-8-16,2 4 4 0,0 1 5 0,-2 0-97 0,-1 4-126 0,-1 2-45 15,0 2-21-15,-3 4-16 0,1 3-19 0,-4 1 11 0,1 5 18 16,0 0-3-16,-2 5-12 0,2 1 12 0,-1 0 17 0,1 3-7 0,0 0-13 15,-1 3 3-15,2-2 9 0,2 4-13 0,-2-1-22 0,1 2 2 0,-1 0 6 16,0 2-21-16,0-2-27 0,0 0 5 0,1 0 13 0,1 0-12 16,0-3-18-16,2 0 6 0,2-3 16 0,0-3-8 0,2-2-19 15,0-2 5-15,2-2 11 0,0-3-13 0,1-3-19 0,0-3 9 0,-1-2 15 16,2-1-6-16,0-4-18 0,0-2 9 0,2-2 15 0,-1-2-9 0,0-2-19 16,2-5 11-16,1-1 19 0,1-3-5 0,1-4-12 0,0-2 9 15,1-5 13-15,2-2-10 0,1-4-16 0,2-1 5 0,0-3 14 16,1-3-6-16,2-3-13 0,1-3 2 0,2-1 7 0,2-2-4 0,2-3-2 15,0 0 11-15,4-2 20 0,0 2 6 0,2 3 3 0,0 2 12 16,0 2 14-16,-1 2-2 0,-3 6-5 0,0 5 7 0,-4 2 5 16,-1 4 5-16,-3 4 2 0,-3 6-2 0,-2 1-5 0,-1 5-11 0,-2 5-11 15,-1 1-6-15,-2 1-5 0,-1 5-4 0,-1 3-3 16,-2 3-1-16,-1 3 1 0,-2 3-3 0,-4 5-3 0,0 1 1 0,-2 1 2 16,-3 4 0-16,-2 2-4 0,-3 2 4 0,-2 0 0 15,-2 3 0-15,-4 2-8 0,-1 1 2 0,-2-2 2 0,-2 2-4 0,-2-1-4 16,-1-2 2-16,-1-2 2 0,0-2-1 0,-1-2-3 0,1-3 3 0,1-2 2 15,-1-2-1-15,2-2 1 0,0-3 1 0,2 0 3 16,1-5-2-16,3-1-2 0,2-1-1 0,0-5 5 0,5 0-1 16,0-3-2-16,4-2 0 0,0-2 0 0,4-2-2 0,0-3 1 15,4 0-1-15,0 0 1 0,2-3-2 0,3-2-5 0,2 1 2 0,3-2 6 16,3-2-1-16,2-1-5 0,5 2 1 0,0-4 2 0,5 2 0 16,2-1-1-16,3-1 2 0,2 1 4 0,2 1-2 0,0 0-5 15,2 0 4-15,1 3 2 0,0 0-1 0,-1 0-3 0,1 3 2 16,-2 0 2-16,-1 3 1 0,0 0-4 0,-2 1 1 0,-2 2 4 15,-3 0-3-15,0 2-6 0,-2 1 4 0,-2 0 2 0,-1 1-3 16,0 1-3-16,-2-1 0 0,-1 1 0 0,-2-2-1 0,-2 3-4 16,-1-2 2-16,-1 1 0 0,-2-1-1 0,-1 1-4 0,-1-1 2 0,-3 1 5 15,0-2 2-15,-3 0 4 0,-1 0 4 0,0 0 6 16,0 0 0-16,0 0-3 0,-4 0 3 0,-3 0 6 0,1 0 1 0,-4 0-1 16,0 0 8-16,-4 1 10 0,1 1 1 0,-2 1 4 0,-1 0-1 15,2 0 1-15,-1 3-5 0,2-2-6 0,1 2 3 0,1 0 7 16,3 0-5-16,1 0-8 0,2 2 3 0,1-2 3 0,3 0-9 15,2 3-15-15,0-2-8 0,3 1-8 0,2 1-17 0,0 0-15 16,2 0-11-16,3 0-8 0,1-2-11 0,3 2-8 0,-1-1-7 0,4-2-4 16,0 0-7-16,2 0-7 0,0-3 0 0,2 0-3 15,0-3 8-15,0 0 10 0,-2-2 7 0,0 1 7 0,-3-2 14 0,0 0 17 16,-2-2 11-16,-3 1 7 0,0-2 28 0,-3 0 34 0,-1 0 31 16,-2-2 27-16,-1 1 33 0,-2-1 34 0,-2 1 25 0,-1 1 20 15,0 0 20-15,-3 0 23 0,1 0 2 0,-1 1-1 0,0 1 2 0,-1-1 1 16,0 1-18-16,2 2-23 0,-1-1-29 0,0 2-31 15,1-1-25-15,2 2-28 0,0 0-26 0,-2 2-27 0,1-1-18 0,1 4-20 16,0-1-23-16,1 4-29 0,2-1-36 0,0 4-42 0,1-1-47 16,1 4-52-16,2-1-60 0,1 2-61 0,2 0-65 0,2 0-63 15,2 0-63-15,3 0-68 0,2-1-14 0,2-2-1 0,0-2 16 16,3-1 19-16,2 0 33 0,-1-1 37 0,-1-2 49 0,1-2 49 16,-1-1 63-16,-1 0 303 0</inkml:trace>
  <inkml:trace contextRef="#ctx0" brushRef="#br0" timeOffset="36357.6066">17657 10222 0 0,'12'-3'438'0,"-2"0"39"0,-2-3 9 0,0 1 6 0,1 1 6 16,-2-1-2-16,-1 1-1 0,0-1 0 0,-2 4 5 0,1-2-2 0,0 3-5 15,1 0-112-15,-2 1-145 0,1 1-103 0,-1-1-88 0,0 4-25 16,0-2-8-16,0 1-8 0,-1 2-8 0,-2 2 4 0,0 1 6 15,-1 1-8-15,0 2-7 0,-1 2-3 0,0 1-1 0,-2 0-16 0,0 3-17 16,1 1-11-16,-1 2-8 0,-1-1-28 0,1 4-36 0,-1-2-39 0,0 2-36 16,0-1-57-16,-1 1-63 0,1-2-64 0,1 1-71 0,2-2-17 0,0-3-2 15,2-2 13-15,3-1 15 0,1-4 10 0,5-2 8 0,2-3 30 16,2-3 33-16,2 0 39 0,4-5 230 0</inkml:trace>
  <inkml:trace contextRef="#ctx0" brushRef="#br0" timeOffset="39173.0318">19531 9464 0 0,'-7'-2'4'16,"0"0"160"-16,1-2 1 0,-1 2 6 0,-1-1 4 0,0 2 8 0,-1 0 14 15,-2 2 10-15,0 0 12 0,-2 2-26 0,0 0-38 16,-1 2-23-16,-2 1-17 0,-1 1 11 0,0 0 21 0,-2 3 14 0,0 0 8 15,1 2 17-15,-2 3 18 0,-2 0 5 0,1 3 2 16,0 1 1-16,-1 4 1 0,-2 4-2 0,2 0 1 0,-2 4-1 0,1 4 5 16,0-1-12-16,1 4-13 0,2-1-16 0,2 4-13 0,4-1-18 15,2-1-18-15,2 2-16 0,6-2-16 0,3-2-11 0,5 1-10 16,4-4-17-16,5-1-22 0,7 0-14 0,6-4-16 0,6-2-34 16,8-2-39-16,5-4-60 0,7-3-64 0,8-6-77 0,7-4-83 15,6-7-62-15,3-2-59 0,4-7-21 0,0-4-11 0,0-4 2 16,-1-1 2-16,-6-2 7 0,-6-2 6 0,-6 0 27 0,-8 1 33 15,-6-1 57-15,-8 2 315 0</inkml:trace>
  <inkml:trace contextRef="#ctx0" brushRef="#br0" timeOffset="40198.9282">9571 12432 24 0,'0'-2'148'0,"0"-1"1"0,0 1-2 15,0 2 0-15,0 0 0 0,0-3 0 0,0 3-2 0,0 0-32 16,1-2-43-16,-1 2-28 0,1-1-24 0,-1 1-10 0,3-1-7 16,-3 1 1-16,0 0-1 0,1-2 1 0,-1 2-1 0,0 0-2 0,0 0 1 15,0 0 0-15,3-1 1 0,-3 1 2 0,0 0 0 16,0 0-1-16,0 0-4 0,0 0 1 0,1 0-2 0,-1 0-5 0,0 0-7 15,3 0-4-15,0 0-8 0,-3 0-11 0,4 0-7 0,-4 0-39 16,0 0-43-16,0 0-14 0,5 0-6 0,-5 0 0 0,4-1 0 16,-4 1 3-16,5-1-2 0</inkml:trace>
  <inkml:trace contextRef="#ctx0" brushRef="#br0" timeOffset="40821.1651">9805 12258 0 0,'2'-8'63'0,"-1"-2"82"0,-1 2 4 0,-1-1 2 0,-2 1 1 16,-1 1 2-16,0 1 1 0,-1 1-19 0,-2 0-28 0,-1 1-24 16,0 2-28-16,-3 1-8 0,1 1-2 0,-2 1 4 0,-2 0 5 15,0 3 14-15,-1 1 18 0,-1 2 2 0,0 1-1 0,0 2 10 0,-1 2 11 16,1 2-4-16,1 2-10 0,0 2 4 0,3 2 9 15,2 2-5-15,0 1-13 0,4 1 3 0,3 0 5 0,3 2-22 0,4-1-25 16,4 2 5-16,4 0 10 0,4 1-11 0,4-1-14 0,3 1 8 16,3 1 19-16,5-2-13 0,1 2-20 0,4-1 8 0,0 1 17 15,3-2-12-15,-2 2-25 0,0-1 8 0,-1 0 17 0,-1 2-13 16,-3 0-20-16,-3 0 3 0,-2 2 12 0,-4-1-14 0,-5 1-17 16,-2-1 7-16,-2 1 16 0,-6-1-10 0,-3 0-18 0,-4 0 11 0,-3-1 16 15,-4 0-8-15,-3 0-16 0,-2 0 9 0,-3-1 17 16,-1-1-4-16,-2-3-13 0,-1 1 11 0,-2-5 16 0,0 0-9 0,0-5-15 15,-1 1 6-15,1-5 12 0,0-3-8 0,1-3-17 16,-1-2 10-16,3-2 15 0,0-5-8 0,2 0-17 0,0-5 4 0,3-2 9 16,2-5-9-16,0-2-17 0,5-2 7 0,1-5 11 0,3-3-7 15,2-3-13-15,3-5 7 0,4 1 15 0,1-5-12 0,3-2-17 16,3-1 8-16,2-3 14 0,5-2-7 0,0-1-11 0,4-2 7 0,2-1 15 16,2 0-6-16,1 0-14 0,1 3 8 0,0 1 12 15,-3 3-12-15,1 3-18 0,-5 4-4 0,-2 3-1 0,-3 6-29 0,-4 1-38 16,-4 6-27-16,-3 3-26 0,-2 3-44 0,-3 4-50 0,-3 3-42 15,-2 2-36-15,-5 2-15 0,0 3-11 0,-2 1 10 0,-2 3 11 16,0 0 8-16,-2 2 9 0,1 1 24 0,0 0 33 0</inkml:trace>
  <inkml:trace contextRef="#ctx0" brushRef="#br0" timeOffset="41637.2549">13627 12250 0 0,'-10'1'127'0,"2"0"133"0,2-2 7 0,0 0 13 0,1-2 17 16,1 1-4-16,1-1-10 0,1 1 8 0,2 2 11 15,0 0-35-15,1-2-53 0,3 0-34 0,1 0-36 0,2 1-33 0,1-2-37 16,4 2-5-16,1-1 6 0,3-1-17 0,2 0-19 0,2 0 8 16,1 0 14-16,2 0-8 0,1 1-19 0,0 0 1 0,1-1 4 15,0 1-30-15,1 1-45 0,0-1-32 0,0 2-29 0,0-1-49 0,0 0-50 16,0 0-55-16,0-2-56 0,-1 1-25 0,0 0-13 16,1-2 2-16,-4 0 7 0,1 1 1 0,-2-2-1 0,1 0 21 0,-4 0 29 15</inkml:trace>
  <inkml:trace contextRef="#ctx0" brushRef="#br0" timeOffset="41870.4656">14399 11858 280 0,'2'-10'308'0,"4"-2"-2"16,0 0-8-16,2 0 8 0,2 0 11 0,0 1-5 0,2 2-8 15,2 2 5-15,2 2 9 0,0 2-79 0,0 2-109 0,1 1-44 16,-1 2-31-16,-1 3-22 0,-1 1-21 0,0 3 9 0,-2 3 20 15,-3 3-8-15,0 2-14 0,-2 3 8 0,-3 3 18 0,-1 3-10 0,-3 4-19 16,-3 3 7-16,-4 3 13 0,-1 2-15 0,-4 3-23 16,-1 2-1-16,-4 3 6 0,-2 0-28 0,-1 1-40 0,0-1-29 0,-1-1-25 15,1 0-38-15,0-4-47 0,1-3-51 0,3-3-53 0,1-4-22 16,2-3-10-16,1-4 8 0,3-4 13 0,1-2 1 0,1-5-6 16,3-2 22-16,1-4 28 0</inkml:trace>
  <inkml:trace contextRef="#ctx0" brushRef="#br0" timeOffset="43236.5035">16243 11707 34 0,'0'0'119'0,"0"0"1"0,0 3 3 0,0-3 1 0,0 2 2 16,0-2-18-16,0 0-28 0,1 2-17 0,-1-2-15 15,0 0-6-15,0 3-2 0,0-3 5 0,1 1 5 0,-1-1 11 16,2 2 13-16,-1 1 16 0,-1-3 21 0,0 3 7 0,0 1 5 16,0 1 18-16,-1 1 21 0,-1 1 3 0,0 1-7 0,-1 2 11 0,-1 3 17 15,-1 2-3-15,-1 3-3 0,1 2-6 0,-2 4-1 16,-1 1-19-16,0 3-22 0,0 2-4 0,0 2-1 0,0 2-19 0,0 1-24 16,2-1-3-16,-1 2 6 0,2 2-18 0,-1-2-25 0,2 0-4 15,2 0 5-15,0-2-10 0,1 0-16 0,1-3 1 0,0 0 4 16,0-2-8-16,1-1-10 0,1-3 3 0,0 0 5 0,0-3-5 0,0-2-8 15,1-2 5-15,0-2 6 0,-1-3-1 0,1-2-10 16,1-3 5-16,0-2 6 0,0-2-4 0,1-2-11 0,1-3 0 0,-1-3 1 16,2-3-8-16,1-1-16 0,0-5 1 0,1-3 2 15,0-2-13-15,1-4-18 0,-1-3-1 0,2-1 2 0,-2-4-11 0,2-4-17 16,-1-1 7-16,2-3 14 0,2-2-1 0,-1-2-11 0,3-1 15 16,1-1 19-16,2-1-1 0,1 2-6 0,1 0 23 0,2 2 28 15,-2 3 3-15,2 1-5 0,-2 4 16 0,1 3 23 0,-4 5-10 0,1 5-19 16,-3 3 10-16,0 5 18 0,-3 3-8 0,-1 6-13 15,0 3 8-15,-2 5 14 0,-1 2-13 0,0 4-19 0,-1 3 2 0,-1 4 13 16,-2 4-10-16,-2 2-16 0,0 3 9 0,-3 3 18 0,-2 3-9 16,0 0-13-16,-2 3 7 0,-2 3 15 0,-2-1-8 0,-1 3-13 15,-3 0 6-15,-1 1 14 0,-2 0-7 0,-2-2-11 16,-1 0 5-16,0-3 13 0,-1-1-7 0,-1-3-7 0,-1-5 6 0,1-2 9 16,-2-4-4-16,2-1-14 0,-1-4 4 0,1-3 13 0,0-3-4 15,0-3-7-15,1-2 6 0,2-3 9 0,1-2-3 0,1-2-9 16,2-3 3-16,1-2 6 0,3-1-6 0,2-3-7 0,2-1 2 0,2-2 7 15,3 0-4-15,1 0-8 0,5-2-1 0,0 0 2 0,4 0-3 16,0 0-7-16,5 0 2 0,0 1 4 0,2 1-4 0,2 0-5 16,1 1 1-16,0 2 6 0,1 0-2 0,2 3-5 0,-1 0-1 0,1 2 8 15,1 0-3-15,1 2-4 0,2 0 1 0,0 1 6 16,2 0-3-16,0-1-2 0,3 1 1 0,0-1 5 0,2 1-4 0,0-2-4 16,1 1 2-16,0-2 5 0,1 0-4 0,0 0-8 15,0 1-2-15,0-1-1 0,-2 1-10 0,0 1-14 0,-2-1-2 0,-2 0 4 16,-2 2-10-16,-1 0-8 0,-3-1 4 0,-4 1 6 0,-1 1-2 15,-3-2-7-15,-4 2 9 0,-2 0 12 0,-3 0 9 0,-2-1 6 16,-2 1 18-16,-3 1 21 0,-3-2 11 0,-1 1 10 0,-2-1 19 16,-4 1 25-16,-2 0 13 0,-1 0 9 0,-3 1 12 0,-1 0 12 15,-3 2 7-15,0 1 7 0,0 0-2 0,-2 3-6 0,2 0-3 0,2 3-5 16,-1-1-13-16,4 2-16 0,2 0-11 0,4 1-9 16,1 1-20-16,4 1-19 0,4 1-16 0,2-1-13 0,5 0-28 0,4 1-31 15,3 0-20-15,4-2-14 0,3 0-16 0,4 0-21 0,5-3-7 16,2-2-8-16,2-1-9 0,4-3-11 0,2-3-14 0,2-3-16 15,2-1-4-15,0-4 2 0,2-2-10 0,-2-2-10 0,-2-2-6 0,-2 1 0 16,-2-1-13-16,-4-1-13 0,-2 2-20 0,-5 0-19 16,-4 1-20-16,-3 1-20 0,-6 0-17 0,-2 3-14 0,-4 1-2 0,-4 1 3 15,-2 1 24-15,-5 1 25 0,-2 3 22 0,-3 1 17 16,0 1 26-16,-3 1 209 0</inkml:trace>
  <inkml:trace contextRef="#ctx0" brushRef="#br0" timeOffset="43486.1934">18153 12206 18 0,'3'-7'442'0,"-2"0"25"0,-1 1 10 16,0-1 0-16,0 1-5 0,0 0 2 0,0 2 5 0,0 4-2 15,0 0-5-15,3 1 2 0,0 3 5 0,-1 1-122 0,1 2-161 16,1 1-89-16,-1 3-70 0,-1 1-22 0,2 3-12 0,-1-1 3 0,0 3 3 15,-1 1-10-15,1 1-19 0,0 3-16 0,-1-1-15 0,2 1-25 16,-1 2-32-16,0 0-54 0,-1 0-63 0,1 1-68 0,0 0-67 16,-1 0-54-16,1-1-46 0,0 0-16 0,-1 0-5 0,2-1 8 15,-1-1 14-15,1-3 18 0,1-1 20 0,3-4 23 0,2 0 26 16</inkml:trace>
  <inkml:trace contextRef="#ctx0" brushRef="#br0" timeOffset="45019.397">19401 11297 118 0,'-2'-7'272'0,"-1"-1"5"0,0-1-1 0,1 2 8 0,-2 1 11 15,1 1-4-15,0 2-7 0,1 0 5 0,-1 2 11 16,3 1-58-16,0 0-77 0,-3 1-24 0,2 2-14 0,0 2-11 0,-1 1-11 16,1 1 7-16,1 2 14 0,0 3 3 0,0 3 0 0,1 2 9 15,1 4 15-15,-1 0-3 0,0 3-9 0,1 3-1 0,0 1-4 16,1 4-20-16,0-1-29 0,-1 1-11 0,2 1-5 0,0-1-13 0,2-1-16 15,-2 0-10-15,1 1-13 0,-1-2-4 0,0 0-7 16,0 0-2-16,0 0 0 0,-1 0 0 0,-1 1-2 0,1 0-2 0,1 0-7 16,-1 0-14-16,-1-1-17 0,2-1-15 0,-1 0-14 15,1-3-23-15,0 0-28 0,0-4-20 0,0 0-19 0,1-2-31 0,1-2-36 16,0-2-36-16,1-3-31 0,0-2-26 0,1-3-24 0,0-3-24 16,0-2-29-16,0-5 4 0,1 0 10 0,-1-4 21 0,1-2 28 15,-1-2 20-15,0-3 21 0,-1-2 30 0,-2-1 116 0</inkml:trace>
  <inkml:trace contextRef="#ctx0" brushRef="#br0" timeOffset="45418.4131">19545 11540 0 0,'-2'-21'57'0,"0"0"261"0,1 0 12 0,0 0 13 16,-1 1 14-16,4 0 0 0,0 2-3 0,2 0 3 0,2 3 9 16,0 1-3-16,4 2-7 0,0 2-73 0,4-1-92 0,2 1-65 0,0 1-57 15,2 0-17-15,1 0-4 0,1 1-18 0,0 2-18 16,0 2 2-16,0 1 8 0,-3 1-5 0,1 4-11 0,-4 1 4 0,0 3 13 15,-2 3-11-15,-2 1-14 0,-2 4 1 0,-2 1 4 0,-4 4-11 16,-2 1-13-16,-2 4 0 0,-4 1 5 0,-2 5-16 0,-2-1-19 16,-4 1 3-16,0 1 15 0,-4-1-7 0,1-1-16 0,-2-1 10 15,-1-1 11-15,2-3-4 0,0-1-12 0,1-2 11 0,1-2 13 16,1-2-9-16,3 0-18 0,3-4 10 0,2-1 19 0,2-2-13 0,2-3-23 16,2-1 10-16,2-1 19 0,3-2-8 0,2-1-19 15,3-1 11-15,2-2 24 0,3-1-3 0,2-1-9 0,2-1 24 0,2-1 35 16,0 1 7-16,2-1 0 0,1-1 22 0,0 1 34 0,1-1 2 15,-2 1-4-15,2 0 14 0,-2 2 14 0,0-1-7 0,-2 2-13 16,-1 1 2-16,-2 1 8 0,-2 1-13 0,-3 2-20 0,-1 2 0 16,-3 1 1-16,-3 3-13 0,-1 0-19 0,-1 3-8 0,-5 1-2 15,0 4-7-15,-2 1-9 0,-3 3 3 0,-2 1 5 0,-3 5-5 16,-3 0-11-16,-2 5-8 0,-2 1-8 0,-1 2-33 0,0 2-39 16,-1 0-26-16,-1 1-19 0,2-2-43 0,0 0-50 0,3-3-68 0,1-2-71 15,3-1-28-15,-1-3-16 0,4-2 2 0,0-3 4 0,4-2 10 16,0-3 11-16,2-2 29 0,2-3 34 0,0-1 24 0,2-2 183 15</inkml:trace>
  <inkml:trace contextRef="#ctx0" brushRef="#br0" timeOffset="46533.8648">10025 14902 0 0,'6'-11'160'0,"-1"1"7"0,-1-1 4 0,0-1 9 16,0 2 10-16,0-1 16 0,-1 2 19 0,-1-1-6 0,1 2-18 16,-2-1-30-16,-1 2-30 0,0 1 1 0,0 0 11 0,-1 0-3 0,-2 0-7 15,1 0 5-15,-1 0 11 0,-1 1-4 0,-1-1-14 16,-2 2-12-16,0 1-9 0,-1-3-23 0,-1 3-28 0,-2 0 5 0,-1 1 7 16,-1 1-17-16,-2-1-26 0,-1 4-1 0,-1 1 8 0,-2 1-16 15,-1 2-23-15,0 2 4 0,-1 2 13 0,-2 4-11 0,2-1-12 16,0 4 9-16,1 1 18 0,1 0-11 0,3 3-14 0,1 0 8 15,3 1 16-15,4 1-8 0,4 1-14 0,3 0 7 0,4 1 13 16,2 1-11-16,4 1-14 0,5 0-1 0,3-3 7 0,2 1-14 0,3-2-21 16,4-1 6-16,2-5 12 0,4-2-15 0,1-5-18 15,2-4 6-15,2-4 12 0,0-5-9 0,2-5-17 0,0-4 8 0,-1-1 17 16,0-5-4-16,-1-3-10 0,-2-2 14 0,-3-2 19 16,-2-2-3-16,-2 0-15 0,-2 0 13 0,-6-3 20 0,-3 4-9 0,-4-1-15 15,-3 2 12-15,-5 1 21 0,-4 1-9 0,-2 4-18 0,-4-1 12 16,-3 2 23-16,-3 2-4 0,-2 4-10 0,-1-2 14 0,-2 4 22 15,0 4-5-15,-1 0-7 0,1 1 9 0,0 4 18 0,1 1-3 0,1 1-12 16,2 4 14-16,1 1 17 0,2 1-7 0,2 4-12 16,2 2 2-16,2 4 5 0,3 1-13 0,1 4-16 0,5 2 1 0,2 3 7 15,4 2-7-15,2 1-13 0,4 1-7 0,2 2-8 0,2-1-25 16,2 1-31-16,2 0-13 0,0-3-13 0,1 1-32 0,0-2-38 16,-2 1-30-16,0-4-27 0,1-1-38 0,-4-2-41 0,1-4-46 15,0-2-46-15,-3-5-7 0,0-4 4 0,-2-2 16 0,0-4 20 16,-2-4 15-16,-2-4 11 0,1-2 28 0,0-3 36 0</inkml:trace>
  <inkml:trace contextRef="#ctx0" brushRef="#br0" timeOffset="46700.2997">10931 15091 147 0,'5'0'363'0,"-1"0"1"0,-1 0-4 16,-3 0 6-16,2 1 9 0,0 1 0 0,-2 4-3 0,1 0 5 16,0 4 8-16,1 2-28 0,-1 2-40 0,0 4-106 0,1 1-121 15,-1 4-48-15,0 1-24 0,-1 2 2 0,2 2 7 0,-2-1-17 0,0 3-22 16,0 1-7-16,0 2-4 0,0 0-44 0,0 2-59 0,-2 1-60 15,2 1-57-15,0 1-62 0,2-2-58 0,0-2-15 0,1 0 0 16,1-4-4-16,1-4-4 0,1-5 8 0,2-4 14 0,0-7 8 16,1-2 7-16</inkml:trace>
  <inkml:trace contextRef="#ctx0" brushRef="#br0" timeOffset="47067.5796">11627 14965 0 0,'-11'0'103'0,"2"1"94"16,-1 1 10-16,2 2 0 0,0 1-5 0,2-1 7 0,-1 2 10 15,3 0-8-15,1 2-7 0,3-2-48 0,2 0-61 0,0 0-34 0,4-2-26 16,0-1-8-16,2-1-2 0,2-2-8 0,2-2-11 0,1-2 4 16,2-2 7-16,1-3-4 0,1-3-5 0,2-3 19 0,-1-3 27 15,2 0 3-15,2-6-5 0,-2 0 13 0,2-2 14 0,0-2-4 16,-1-2-9-16,0 0 8 0,-1-3 17 0,-2 1 4 0,-1 1-1 15,-4 1 17-15,-2 4 23 0,-4 2-8 0,-3 3-14 0,-3 5 4 16,-2 2 7-16,-3 5-9 0,-2 2-14 0,-2 4 10 0,-1 3 16 16,-3 3-5-16,0 3-13 0,-3 3 3 0,1 6 5 0,-4 4-14 0,2 4-21 15,-1 4-5-15,0 3-2 0,-1 6-8 0,1 0-9 0,2 4 1 16,2 2 8-16,2 2-6 0,2-1-10 0,4 4-7 0,2-2-7 16,3 1-19-16,3 1-22 0,3-2-20 0,4 0-23 0,2-3-33 15,4 1-36-15,1-2-27 0,3-3-26 0,1-2-38 0,5-4-46 16,0-2-35-16,4-6-34 0,2-3-20 0,2-7-17 0,4-5-24 0,0-8-26 15,4-6 7-15,0-6 14 0,1-6 29 0,1-5 32 16,-1-5 28-16,-1-3 24 0,1-3 37 0,-2-2 223 0</inkml:trace>
  <inkml:trace contextRef="#ctx0" brushRef="#br0" timeOffset="47316.2966">12616 15070 0 0,'23'-35'43'0,"-6"2"226"0,-5 3 43 0,-4 3 34 0,-5 3 35 16,-5 5 30-16,-3 2 30 0,-3 4 20 0,-3 2 13 0,-3 4-14 16,-4 2-20-16,-2 4-34 0,-1 1-31 0,-3 3-30 0,-1 3-25 15,-3 3-38-15,0 3-42 0,-2 3-32 0,2 3-23 0,2 3-32 0,0 1-35 16,4 4-14-16,2 1-13 0,4 0-17 0,4 1-26 15,4 1-11-15,2-2-7 0,6 0-24 0,4 0-28 0,4-3-22 0,6 0-14 16,2-3-19-16,5 0-17 0,3-3-5 0,4-3 1 16,4-3-7-16,3-5-4 0,2-4 2 0,3-6 8 0,1-4-3 0,2-5-4 15,0-5 17-15,-1-3 23 0,0-3 18 0,-4-4 11 0,-2 1 14 16,-4-2 14-16,-2-1 6 0,-8 1-1 0,-3 1 5 0,-6 0 8 16,-3 1-3-16,-8 1-7 0,-3 2-10 0,-4 2-8 0,-6 0-14 0,-4 2-17 15,-3 2-19-15,-2 2-25 0,-4 0-22 0,-2 5-23 16,0 1-37-16,-2 0-40 0,-2 3-48 0,2 3-52 0,-1 3-56 0,1 0-59 15,-1 1-8-15,1 4 4 0,0 1 13 0,1 1 11 0,0 4 23 16,2-2 25-16,0 1 21 0,1 1 21 0</inkml:trace>
  <inkml:trace contextRef="#ctx0" brushRef="#br0" timeOffset="48249.4002">10133 15184 63 0,'7'-8'118'0,"0"1"8"0,-1-1 6 0,1 1 6 0,0 1 6 15,-2-2-21-15,0 2-33 0,1 0-7 0,-1 2-7 0,-1-2 2 16,-1 3-1-16,-1 0 13 0,1 1 15 0,-2-1-2 0,1 2-8 16,-2 1-1-16,1 0 5 0,-1 0-3 0,0 0-6 0,4 0 6 15,0 0 11-15,0 0-7 0,1 1-11 0,2 2 5 0,1-1 11 16,1 1-9-16,2 0-16 0,1 0 10 0,1 1 19 0,3 1-2 0,2 1-10 16,0 1 13-16,1 1 19 0,2 1-2 0,1 3-8 15,-1 0 13-15,0 3 21 0,1 1 0 0,-2 5-6 0,0 2 4 0,-2 2 7 16,1 4-7-16,-3 2-7 0,-1 3-3 0,-2 2-1 0,-2 1-13 15,-2 3-14-15,-1 1-11 0,-1 1-8 0,-2 1-16 0,-1 1-15 16,-1 2-13-16,-2 1-14 0,-1 1-33 0,0 1-41 0,-1 0-52 0,-1 0-57 16,1-1-67-16,0-1-71 0,1-4-77 0,0-4-80 15,2-3-25-15,1-6-7 0,1-4-4 0,0-7-1 0,1-3 4 0,1-7 2 16,-1-5 26-16,2-5 33 0,-1-5 47 0,1-7 208 0</inkml:trace>
  <inkml:trace contextRef="#ctx0" brushRef="#br0" timeOffset="48700.0916">14443 14053 0 0,'-2'-8'255'0,"1"1"25"0,-2 1 19 0,-1-2 22 0,0 2 22 15,0 2 16-15,0-2 10 0,0 3 25 0,0 0 31 16,-1 0-23-16,1 0-39 0,0 1-32 0,1 1-31 0,1-1-30 0,-1 1-28 16,3 1-25-16,0 0-23 0,0 0-19 0,3 0-20 0,1-2-26 15,2 2-26-15,4 0-41 0,3 0-44 0,2 0-53 0,5 0-52 16,1 0-49-16,4-1-47 0,3-1-32 0,3 1-26 0,0 1-40 0,1-2-40 15,0-1-37-15,0 2-38 0,-2-1-30 0,0 1-27 16,-1-2 1-16,-2 1 13 0,-1-2 22 0,0 1 24 0,-2 0 39 16,0-3 40-16,0 0 32 0,-2 0 59 0</inkml:trace>
  <inkml:trace contextRef="#ctx0" brushRef="#br0" timeOffset="48899.5748">15149 13760 0 0,'2'-6'132'0,"-2"0"246"0,0-1 28 0,0-1 8 0,-2 1 3 16,2 1 5-16,2 0 2 0,0 1 4 0,2 2 1 15,2 2 6-15,0-1 4 0,2 1-79 0,2 2-105 0,-1 1-78 0,0 1-72 16,2 3-36-16,-2 0-24 0,-1 6-7 0,0 0-4 16,-2 6-2-16,-2 0-4 0,-2 6-10 0,-3 4-12 0,-3 4-15 0,-3 2-15 15,-3 4-10-15,-5 5-7 0,-2 5-25 0,-5 5-30 0,0 5-25 16,-2 4-26-16,-2 1-42 0,1 4-47 0,1 1-49 0,1-1-48 16,5-2-42-16,0-2-39 0,6-6-4 0,4-3 4 0,3-8 6 15,4-4 4-15,3-6 26 0,4-9 26 0,4-4 25 0,4-7 22 16</inkml:trace>
  <inkml:trace contextRef="#ctx0" brushRef="#br0" timeOffset="49798.241">16348 13972 0 0,'4'-18'37'15,"-3"0"298"-15,-1 0 22 0,-1 0 24 0,-3 0 21 0,-1 1 13 16,-1 4 14-16,1 1 5 0,0 3-1 0,-1 3 1 0,2 1-1 15,0 1-74-15,2 4-98 0,-1 1-71 0,0 4-61 0,2 2-31 16,-2 4-25-16,1 2-22 0,-1 4-21 0,0 4-12 0,-1 1-9 16,0 2 0-16,-1 5 2 0,0-1 1 0,-1 4-2 0,1-1 5 0,0 4 5 15,-1-1-1-15,1 2-1 0,0 2 2 0,-1-2-1 16,2 1 1-16,0-1-4 0,0 0 1 0,0-1-2 0,0-2-6 0,0-2-3 16,0-1 0-16,0-3 0 0,0 0-9 0,0-4-12 0,2-2-3 15,0-3-2-15,1-5 1 0,0-2-1 0,1-4-2 0,0-2-5 16,1-4-6-16,2-2-8 0,1-5-13 0,0-2-12 0,2-2-4 15,2-7-2-15,2-2-3 0,0-4-5 0,4-2 2 0,-1-5 5 16,0-2-8-16,2-2-9 0,1-4 6 0,0-2 16 0,0-1 4 0,1 1 1 16,1-4 18-16,-1 1 22 0,2 1 10 0,1-2 1 15,-2 1 21-15,2 1 22 0,-2 0 11 0,-1 3 9 0,0 1 15 0,-2 4 21 16,-2 2-1-16,-2 5-10 0,0 5 1 0,-3 2 7 0,0 7-9 16,-2 4-9-16,1 3-3 0,-2 3 0 0,2 4-8 0,0 4-13 15,-1 4-7-15,1 4-8 0,1 2-11 0,0 5-13 0,-1 2-1 16,-1 5 1-16,1 2 3 0,0 2 0 0,-3 2 1 0,0 3 2 15,-2 3 0-15,-2 0 3 0,0 2 2 0,-2 4-2 0,-4 0 0 0,1 1 1 16,-3 1 2-16,-1-1 2 0,-3 1-1 0,-2 1 2 16,0-2 2-16,-4-2-1 0,0-2 5 0,-2 0 6 0,-2-6 3 0,0 0 3 15,-2-6 9-15,-2-3 15 0,1-5 2 0,-2-4 1 0,1-1 12 16,0-5 15-16,1-3 0 0,0-5-5 0,2-1 2 0,3-3 3 16,0-3-9-16,4-1-12 0,1-4-3 0,3-1-4 0,4-1-14 15,2-5-14-15,3 0-7 0,4-3-3 0,3 0-28 0,4-3-37 16,4 0-17-16,3-2-8 0,5 2-20 0,1-1-19 0,5-1-18 0,0 4-13 15,2-1-22-15,2 2-22 0,-1 3-22 0,2 2-23 16,-1 1-15-16,1 3-12 0,-2 1 1 0,1 2 4 0,-1 2 14 0,0 1 19 16,-1 1 8-16,-1 1 8 0,0 1 21 0,-2 0 26 0,0 1 14 15,-2 1 11-15,0-2 32 0,-2 1 35 0,-1-1 22 0,0 2 17 16,-1-2 37-16,-2 0 44 0,-1 0 20 0,0-2 12 0,0 1 29 0,-3-2 32 16,1 0 13-16,-2-2 8 0,-2 4 22 0,-2-4 28 15,-1 4 22-15,-2-2 25 0,-1 1 14 0,-1 1 19 0,-3 1-7 0,0 0-8 16,0 0-19-16,0 0-16 0,-3 1-21 0,-1 2-22 0,0-1-16 15,-1-1-16-15,-2 4-16 0,-1-1-20 0,0 2-29 0,-1 2-32 16,-2-1-25-16,1 4-22 0,-1-2-30 0,2 1-31 16,-1 2-20-16,4-1-15 0,0 1-24 0,4 0-26 0,0-2-19 0,4-1-18 15,2 2-13-15,2-4-11 0,2 2-14 0,4-3-16 0,3-1-9 16,2-2-4-16,5-3-11 0,2-5-8 0,4-1 4 0,1-1 4 16,2-5-8-16,2-3-11 0,-1 0-4 0,0-3 2 0,0-2-13 0,-1-1-19 15,-3 0-43-15,0-1-52 0,-3 1-11 0,0-2-2 16,-2 1 22-16,-2-2 22 0,1 0 13 0,-4 0 11 0,2 0 30 0,-1 0 35 15</inkml:trace>
  <inkml:trace contextRef="#ctx0" brushRef="#br0" timeOffset="50264.2988">18507 14164 0 0,'-2'-6'253'0,"1"1"103"0,-2 1 4 15,-1-1 7-15,2-1 5 0,-1 2-4 0,0-2-4 0,2 4 1 0,1 2 5 16,0 0 1-16,0 0-4 0,1 3-100 0,1 2-132 0,0 2-60 0,1 4-37 15,1-1-8-15,1 2 6 0,1 2-6 0,0 4-9 0,2 0 9 16,0 1 15-16,2 2-5 0,0 2-10 0,1 2-6 0,1 1-1 16,1 1-4-16,1 0-7 0,-1 3 0 0,0 1-3 0,1 2-16 0,-1 2-23 15,0 1-38-15,1 0-40 0,-1 0-46 0,2-2-52 16,-1 1-65-16,2-2-76 0,2-3-25 0,0-3-12 0,2-3-6 0,2-5-6 16,-1-2 3-16,3-5 5 0,-1-6 10 0,2-6 12 15,0-2 37-15,1-7 127 0</inkml:trace>
  <inkml:trace contextRef="#ctx0" brushRef="#br0" timeOffset="51698.402">19971 13340 0 0,'-3'-4'118'0,"-1"-2"122"0,-1 1 14 16,-2 1 1-16,-1 1-5 0,-1-1 8 0,-1 4 12 0,0 1-1 0,-1 2-5 15,-1 3-27-15,0 1-30 0,-1 4-42 0,-2 1-47 0,0 4-5 16,1 1 4-16,-2 4-12 0,0 0-15 0,1 3 10 0,-1 3 16 16,1-2-8-16,2 4-12 0,-2 2 6 0,2 2 12 0,-2 2-14 0,2 2-20 15,0 1-2-15,-1 2 1 0,1 2-19 0,0 2-25 16,-1-2-2-16,1 0 6 0,2 0-12 0,1-3-17 0,0 0 2 0,1-2 6 16,1-1-6-16,1-1-7 0,2-1 4 0,0-2 7 15,-1-2-7-15,1-2-7 0,1-2 1 0,-1-1 9 0,1-2-6 0,0-4-12 16,1-2 4-16,0-2 8 0,1-5-6 0,0 1-10 0,1-5-2 15,1-2 0-15,0-4-15 0,0 0-20 0,1-4 1 0,1-5 7 16,0-3-12-16,1-3-17 0,1-3 7 0,0-5 11 0,0-2-10 0,0-4-19 16,-1-2 4-16,1-1 10 0,0-2-7 0,0-2-13 15,1-3 16-15,0 0 24 0,2-2-3 0,0-1-15 0,1 0 15 0,1-1 24 16,2 1-11-16,-1-2-17 0,1 1 14 0,0 2 28 0,1 1-7 16,-2 2-14-16,1 4 19 0,0-1 30 0,-2 5-5 0,0 5-14 15,1-1 14-15,-2 4 23 0,-2 4-9 0,1 3-19 0,0 1 11 16,-2 4 25-16,0 1-13 0,1 1-19 0,-1 4 12 0,2-1 21 15,-2 4-13-15,2-1-23 0,-1 2 7 0,1 2 19 0,1-1-8 0,1 4-12 16,1 1 13-16,-1 3 23 0,2 0-3 0,-1 4-7 16,1 4 13-16,1 1 22 0,1 1-2 0,1 4-10 0,-1 4 10 0,0 0 16 15,2 4-5-15,0 4-10 0,-1 1 3 0,2 3 8 0,-1 1-2 16,1 2-6-16,-1 2 1 0,-1 1 5 0,0 0-10 0,-1 1-11 16,0 1-3-16,-1 1-2 0,0-2-2 0,0 1-10 0,-1-1-1 0,1-1-4 15,-1-1-8-15,-1-4-14 0,1-1-19 0,-2-3-19 16,-1-3-20-16,0-1-17 0,-1-5-7 0,-2-3-6 0,-1-3-7 15,0-3-10-15,-2-2 2 0,-2-4 6 0,-2-4-4 0,0-2-8 16,-2-2 10-16,-3-4 13 0,0-3 8 0,-2 0 5 0,-2-4 17 0,-2-2 19 16,-2-3 6-16,1-3-3 0,-4-2 13 0,1-1 19 15,0-3 1-15,-1-1-2 0,1-1 19 0,0-1 25 0,1-1 12 0,1-1 4 16,3 1 14-16,1 1 18 0,3-2 3 0,3 2 2 0,2 0 1 16,5 0 1-16,2 2-7 0,4-1-15 0,4 2-19 0,4 0-22 15,5 0-34-15,3 0-40 0,5 2-43 0,3-2-40 0,6 0-58 0,0 1-67 16,5-1-74-16,1 2-79 0,3 1-41 0,-1 0-38 15,1 3-8-15,0 0 4 0,-1 3 10 0,-2 1 18 0,-1 2 21 0,-2 0 22 16,-1 3 28-16,-1 2 26 0</inkml:trace>
  <inkml:trace contextRef="#ctx0" brushRef="#br0" timeOffset="55377.3017">2452 9598 106 0,'-9'-5'144'15,"2"2"2"-15,0 0-2 0,3 2 0 0,0-1-2 0,3 1 2 0,1 1 0 16,0 0-49-16,0 0-61 0,0 0-22 0,0 0-7 0,0 0-4 16,3-2 1-16,-1 2-1 0,1 0-1 0,1 0 2 0,1 2-1 15,1-1 1-15,-1 1-1 0,2-2 1 0,-1 1-1 0,2 2 2 0,0-1 3 16,0 1 3-16,2 0 5 0,-1-2 4 0,2 2 1 15,-1 0 4-15,4 0 7 0,-1 0 3 0,3 0 4 0,0 0 11 0,4 2 17 16,1-2-1-16,2 0-4 0,4 1 2 0,1 1-1 16,2-1-4-16,2 1-9 0,2 1-1 0,0 0 1 0,2 1-8 0,0 1-10 15,2-1 3-15,0 1 3 0,2-2-13 0,2 1-17 0,0 1 1 0,1-2 7 16,1-2-2-16,1 1-6 0,2-5 6 0,1 0 9 16,1 0-3-16,2-5-8 0,0 1 11 0,1-4 17 0,0-1-7 15,0-3-11-15,-2-1 8 0,0-4 14 0,-1-1 0 0,0-1-4 16,-1-2 7-16,0-2 12 0,2-1-6 0,-2-1-14 0,1-2 10 0,2 1 19 15,-1-2-11-15,1 1-16 0,0-2 9 0,-2-1 14 16,0 1-11-16,-1-1-18 0,-2 0 7 0,-2-1 19 0,-4 1-10 0,-2 1-17 16,-3 0 10-16,-2 0 19 0,-3 3-5 0,-1 0-19 0,-2-1 8 15,-1 2 14-15,0-1-11 0,-1 0-18 0,0-1 12 0,1-1 21 16,-1 1-12-16,2-2-23 0,-1 0 8 0,1-1 17 0,2-1-13 0,-1 0-19 16,2-1 5-16,0 0 10 0,0-2-9 0,0 1-18 0,0-2 7 15,-1 0 14-15,-2-1-10 0,-3 0-19 0,-2 0 5 0,-3 0 14 16,-4 0-8-16,-5 3-14 0,-4-1 8 0,-5 2 11 15,-4 0-7-15,-5 2-10 0,-4 2 6 0,-4-1 9 0,-4 1-7 0,-4 2-14 16,-1-1 4-16,-4 1 11 0,-3 2-7 0,-3 0-14 0,0 0 6 16,-2 2 12-16,0 1-6 0,-2-1-9 0,0 2 4 0,-1 1 11 15,2-1-6-15,-2 1-10 0,1 1 5 0,2-1 14 0,-1 1-6 0,2 0-9 16,0 0 6-16,2 0 12 0,-1 1-6 0,2-1-15 16,1 1 8-16,0 1 7 0,1-2-8 0,0 3-10 0,2-2 5 0,1 2 13 15,1 0-8-15,1 2-13 0,-1-1 6 0,2 1 11 0,-1 1-10 16,1 1-13-16,0 1 8 0,-1 1 11 0,1 0-5 0,0 1-14 15,-1 1 6-15,1 1 12 0,0 0-9 0,-1 1-15 0,1 1 6 16,1 1 10-16,0-2-11 0,0 4-19 0,1-2-1 0,1 0 3 16,-1 3-24-16,0-2-33 0,1 2-16 0,-1 0-14 0,-1 2-29 0,0-1-31 15,0 4-49-15,-1 1-53 0,-2 0-27 0,0 3-17 16,-2 1 4-16,0 2 13 0,-1 3 4 0,1-1 7 0,-2 2 20 0,3-2 26 16</inkml:trace>
  <inkml:trace contextRef="#ctx0" brushRef="#br0" timeOffset="56427.078">5571 8920 75 0,'-16'-5'181'0,"0"0"14"16,1-1 17-16,0 0 13 0,2 1 13 0,1 0-2 0,3 2-8 16,-1-1-20-16,4 1-22 0,0 0-40 0,1 2-44 0,2 0-12 0,1 0-3 15,2 1-8-15,0 0-11 0,0 0-10 0,0-3-7 16,1 1-16-16,2 1-19 0,-1-2 7 0,2 2 13 0,0-1-12 0,2-2-18 15,2-1 6-15,0 0 15 0,1-1-11 0,2 0-17 0,1-1 7 16,0-1 13-16,0-1-8 0,1 1-14 0,-1 0 6 0,1-1 16 16,1 1-10-16,-2-2-18 0,1 1 11 0,2-1 16 0,-2 0-8 15,3 0-16-15,0-1 9 0,0-1 17 0,3-1-11 0,1-2-14 16,2 0 10-16,2-2 14 0,2 0-7 0,0-2-15 0,5-2 12 0,2 0 18 16,3-3-7-16,3 0-14 0,2-4 10 0,5 1 16 15,2-3-7-15,1-2-13 0,3 0 11 0,3-2 23 0,2 0-2 0,2-2-10 16,3-2 11-16,2-1 18 0,4-1-7 0,2-1-19 0,3-1 8 15,2 0 14-15,1-1-11 0,0 0-20 0,0-1 10 0,-2 0 17 16,-2 1-13-16,-2 0-22 0,-4 1-1 0,-4 0 8 0,-2 2-15 0,-6 3-18 16,-2 1 8-16,-2 1 16 0,-5 2-9 0,-2 2-17 15,-3 1 8-15,-3 1 15 0,-2 2-10 0,-2 0-17 0,-4 2 6 0,-2 1 12 16,-3 0-8-16,-3 0-14 0,-2 3 2 0,-2 1 11 0,-2 1-24 16,-2 1-31-16,-1 3-8 0,-1 0 0 0,-2 1-29 0,1 2-41 15,-2 2-31-15,-2-1-28 0,1 4-55 0,0-1-64 0,-1 2-11 16,0 2 5-16,-1-2-1 0,2 3 0 0,-2 0 17 0,2 0 25 15,-2 0 10-15,2 0 8 0</inkml:trace>
  <inkml:trace contextRef="#ctx0" brushRef="#br0" timeOffset="56810.0162">7753 6859 4 0,'0'0'251'0,"0"-3"7"0,2-3 6 0,2 1-3 0,1-1-9 16,3 2 4-16,3 1 8 0,3 3-3 0,4 0-10 0,2 0-29 15,4 0-39-15,2 1-78 0,2 1-92 0,2-1-11 0,0 1 10 16,1-2-11-16,1-2-17 0,0 1 10 0,0-2 18 0,0-2-8 15,1 1-14-15,1-2 10 0,-1-2 16 0,-1 1-7 0,1-2-18 16,-2 0 11-16,0 1 14 0,-3 1-10 0,-3-1-15 0,-1 2 6 0,-4 2 14 16,-3 1-13-16,-2-2-20 0,-3 4 4 0,-4 1 13 15,-1 0-7-15,-3 3-13 0,-3 0 8 0,-1 3 16 0,-4 0-7 0,-1 4-8 16,-3 2 8-16,-3 5 17 0,-2 2-3 0,-3 4-10 0,-2 4 13 16,0 3 21-16,-1 1-8 0,0 4-11 0,1 2 8 0,2 2 16 15,2 0-17-15,4 2-24 0,2 2-24 0,4 2-26 0,1 0-46 16,4 2-52-16,2 1-43 0,4-2-40 0,1-1-19 0,1-1-13 15,2-4 2-15,-2-2 6 0,0-5-4 0,-1-5-11 0,-1-2 12 0,-3-6 15 16</inkml:trace>
  <inkml:trace contextRef="#ctx0" brushRef="#br0" timeOffset="57526.991">5327 9427 0 0,'-3'-3'129'0,"0"-2"21"0,2-1 0 0,-2 0-2 0,2 1 2 16,1 0 0-16,0 0 2 0,0 1-23 0,1-1-29 0,2 1-35 15,1-1-38-15,0 1-14 0,1-1-1 0,2 0 3 0,0 0 5 16,2 0 4-16,3 1 6 0,0-1 0 0,3 0 3 0,2 0 4 16,2 0 8-16,2 2 9 0,2-1 6 0,1 1 8 0,2 0 5 15,4 0 1-15,0 0-4 0,4 1 1 0,2-2 2 0,2 1-8 16,4-1-10-16,2-1 7 0,5-1 7 0,3-1-9 0,3-1-15 15,5-3-5-15,2-1 4 0,4-3-14 0,2-1-18 0,2-1 4 0,4-4 10 16,0 1-10-16,1-3-16 0,2 2 8 0,1-2 13 16,0 1-12-16,0 1-18 0,-1 0 3 0,-2 2 13 0,-3 2-14 0,-2 2-23 15,-3 0 3-15,-3 2 7 0,-3 2-17 0,-3 0-25 0,-4 2-5 16,-2 2-5-16,-4-1-20 0,-2 4-26 0,-5 0-5 0,-2 0 4 16,-3 3-10-16,-4 0-9 0,-2 0-6 0,0 1-3 0,-5 0-27 15,-1-1-31-15,-3 1-1 0,-2-2 13 0,-2 1 10 0,-2 0 10 16,-3 0 17-16,-1 0 56 0</inkml:trace>
  <inkml:trace contextRef="#ctx0" brushRef="#br0" timeOffset="57876.7525">7557 8669 0 0,'0'0'145'16,"0"0"148"-16,0 0-8 0,2-3 4 0,2 0 8 0,2-1-4 0,4 1-11 15,3 1 7-15,4 2 8 0,5 0-6 0,2 3-10 0,4 0-98 16,2 1-123-16,2 2-53 0,3 0-31 0,0 1 3 0,1 0 17 16,-2 3-11-16,2 0-18 0,-2-1 10 0,-2 3 20 0,-2 0-10 15,0 0-22-15,-2 1 16 0,-3 2 22 0,-2-1-9 0,-2 1-18 16,-2 0 12-16,-2 2 19 0,-4 0-8 0,-2 0-19 0,-3 1 8 15,-4 0 20-15,-4 0-14 0,-4 1-20 0,-4 1 11 0,-4 2 21 16,-4-1-13-16,-4 1-23 0,-4 1 9 0,-4 1 19 0,-3-1-11 0,-3 1-20 16,-4-2 6-16,-2 1 12 0,-1 0-23 0,-2-1-29 15,-1-1-25-15,0-2-23 0,2 1-58 0,0-4-71 0,2-1-13 0,4-2 7 16,2-1-5-16,3-4-9 0,2-2 9 0,3-2 10 0,2-3 2 16,3-3-3-16</inkml:trace>
  <inkml:trace contextRef="#ctx0" brushRef="#br0" timeOffset="58508.8326">5552 9341 21 0,'-5'5'147'0,"1"-2"1"0,1 0 1 16,3-1 1-16,0 2 0 0,3 0-2 0,-1 1 2 0,4 1-31 16,0 1-40-16,2 1-34 0,0 0-30 0,3 0-12 0,1 2-4 15,1 0-1-15,2-1 1 0,1 1 1 0,1 1-2 0,2 1 2 16,1 0 2-16,1 0-1 0,2 2 1 0,1 0-1 0,1 1 2 16,2 2 2-16,2-1 1 0,3 1 0 0,0-1 3 0,4 2 1 0,3 0 2 15,1 0 0-15,3 0-1 0,2 0-1 0,2 0 2 16,1 2-1-16,1-2-1 0,0 1 2 0,3 1 6 0,0-2-1 0,2 3-1 15,-1-2-2-15,3 1-2 0,0-1 1 0,3 2 4 0,-1-1-1 16,4-1 5-16,-1 1 2 0,0-1 1 0,2-1 16 0,-2 0 20 16,2 0 2-16,-2-1-5 0,-1-2 4 0,0 1 10 0,0-1-2 15,-2 0-6-15,0-1 1 0,0-1 4 0,-2 1-7 0,-2 1-5 16,0-3-1-16,-4 0 4 0,0 0-22 0,-4 0-25 0,-3-2 0 0,-3 1 9 16,-3-2-12-16,-3 0-15 0,-4 0 8 0,-2-2 13 15,-1 2-9-15,-3-1-14 0,-1-2 8 0,-2 1 14 0,0-1-8 0,-2 2-12 16,1-1 7-16,-3-1 14 0,1 2-6 0,-1-2-10 15,0 1 4-15,-1 2 12 0,2-1-6 0,-1 2-15 0,0-1 9 0,1 2 13 16,-1 1-8-16,2 0-14 0,-2 0 6 0,-1 1 12 0,1 2-11 16,-1 0-16-16,-1 2 3 0,0-2 11 0,-3 1-11 0,0 1-18 15,-2 1-5-15,1-2-2 0,-2 1-22 0,-1-1-23 0,2 1-26 0,-2-2-26 16,0 0-46-16,0-3-49 0,0-2-8 0,0-1 4 16,0 0-1-16,-2-3-6 0,0-3 8 0,-6-3 13 0,5-1 7 0,-2-5 70 15</inkml:trace>
  <inkml:trace contextRef="#ctx0" brushRef="#br0" timeOffset="58775.5245">8459 10168 0 0,'6'-8'76'0,"1"1"85"15,1 1-2-15,0 1 0 0,0 4 1 0,1 4-1 0,1 1-1 16,0 4-1-16,1 2 2 0,0 4-57 0,-2 1-75 0,0 3-19 0,1 1-5 16,-2 2-2-16,0 2 1 0,-2 1 1 0,1 3 6 15,-2 0-2-15,-1 0 2 0,0 1 0 0,-2 2 3 0,-1 2 0 0,-2-1-1 16,-1 1-4-16,-2 1-5 0,0 0-16 0,-1 0-16 0,-3 0-30 16,0-3-34-16,-4075 0-32 0,8143-2-29 0,-4074-2-10 0,-2-2-1 15,-4 0-4-15,-4-6 1 0,-2 0-1 0,-3-5 1 16</inkml:trace>
  <inkml:trace contextRef="#ctx0" brushRef="#br0" timeOffset="59258.8442">6096 9877 0 0,'1'3'70'0,"1"3"50"0,-1-2 2 16,2 2-2-16,1 2 0 0,0-1-2 0,1 2 2 0,2 0-37 0,1 2-52 15,0 1-17-15,0 0-8 0,1-2-5 0,2 1 4 0,-1-1-2 16,2 1-2-16,0-2 1 0,0 0 1 0,2-2 0 0,-2 1 1 15,1-2 2-15,-1-2 0 0,-1 1 2 0,-1-1 1 0,1-1 0 16,-2 0 0-16,1-1 3 0,-4-2 6 0,1 1 9 0,-2-1 7 16,-1 0 4-16,-1 0 2 0,0-1 1 0,-2-1 1 0,0-1-2 0,1 0 1 15,-2-1-1-15,0-1-1 0,-2-1-4 0,1-1-8 16,0 1-21-16,-2 0-26 0,0-2-52 0,1-1-63 0,-4 2-19 0,0 1-7 16,-2 0-2-16,-3 0-2 0,-2 0-2 0,-3 0 1 15,-2 0-1-15,-2 0 64 0</inkml:trace>
  <inkml:trace contextRef="#ctx0" brushRef="#br0" timeOffset="59857.3035">5769 9994 0 0,'-1'-6'73'16,"0"0"122"-16,1 0 12 0,0 1 2 0,0 1 1 16,1 1 0-16,2 0 1 0,1 1-2 0,1 4-1 0,2 1-43 0,2 0-58 15,2 1-37-15,2 2-29 0,3 3-11 0,0 0-3 0,3 2-12 16,1 1-17-16,2 0 1 0,2 3 2 0,2 0-2 0,2 1-5 16,2-1 4-16,2 3 8 0,2 0-7 0,2 2-8 0,0 1 3 15,1 0 7-15,0 1-4 0,2 4-7 0,0-1 8 0,1 2 14 16,0 2-1-16,1 1-4 0,0 0 2 0,2 0 2 0,1 1-4 15,1 1-7-15,1-1 6 0,0-1 9 0,2 0-3 0,2 0-7 16,-1 0 7-16,2 0 10 0,-1-1-8 0,0 1-16 0,-1-2 5 0,0 2 8 16,-1-1-2-16,-1-1-6 0,-2 1 9 0,1-2 12 0,-2 0-3 15,0 0-8-15,0 1 5 0,0 1 9 0,-2-2-7 0,2 3-11 16,-1 0 3-16,-2 1 13 0,1 1-8 0,-1 1-16 0,-1 1 10 0,-1-1 11 16,-2 2-7-16,-1 1-16 0,-1 0 5 0,-3 0 14 15,-2 0-7-15,-2 2-14 0,0-1 12 0,-2 0 16 0,-1-1-5 0,-1 0-13 16,-1 0 10-16,-1-1 17 0,0-1-5 0,-1-1-13 0,0 1 11 15,-1-2 17-15,2 0-10 0,-1-1-14 0,0-1 10 0,1 0 18 16,-1-3-14-16,0 1-19 0,-1-2 8 0,2 0 14 0,-2-2-10 16,-2-2-21-16,2 0 5 0,-1 0 16 0,-2-3-15 0,1 0-20 15,-1-2 8-15,-1 0 18 0,-1-3-12 0,1 0-21 0,-2 0 9 16,0-2 21-16,-1-2-10 0,-1 1-17 0,1-2 10 0,-1-1 22 16,0 0-11-16,-1 0-23 0,1-1 13 0,-1-1 19 0,-1 1-11 0,1 0-19 15,0 0 12-15,-2 1 23 0,2 0-11 0,-2 0-21 16,0 1 7-16,1 0 19 0,-1 1-16 0,0 0-23 0,1 0 8 0,-2 0 17 15,0 0-10-15,0 0-20 0,0 0 3 0,-2 0 7 0,1-1-17 16,-2 0-31-16,1 0-7 0,-1 0 0 0,0-2-16 0,-1 1-25 16,0-1-17-16,-1-1-20 0,1 0-48 0,-1-1-59 0,-1-1-7 0,-2-4 3 15,0 0 3-15,0 0 0 0,0 0 12 0,0-5 17 16,-1-2 10-16,-3-2 24 0</inkml:trace>
  <inkml:trace contextRef="#ctx0" brushRef="#br0" timeOffset="60141.7364">8952 11989 10 0,'3'15'146'0,"1"0"5"0,0 2 5 15,0 3 3-15,0 2 5 0,0 3 1 0,0 3 4 0,0 1-35 16,0 3-44-16,-2 2-18 0,1-1-11 0,0 2 1 0,-2 0-1 15,0-2 5-15,1 1 2 0,-2-2 4 0,-2 1 4 0,1-3-2 16,0 0-5-16,-3-3 4 0,0 1 10 0,-3-2-8 0,-1 0-14 16,-1-2 4-16,-3-2 8 0,-2-1-8 0,-2-3-17 0,-2-1-5 0,-4-2 1 15,0-3-17-15,-4-1-18 0,-2-3 3 0,-1-2 12 16,-2-1-23-16,-1-2-29 0,-1-3-29 0,-2-3-27 0,1 0-66 0,-1-3-78 16,0-3-15-16,-1-2 1 0,0-2-5 0,-1-1-11 0,0-3 7 15,-2-1 11-15,-1-1-7 0,-1 0-7 0</inkml:trace>
  <inkml:trace contextRef="#ctx0" brushRef="#br0" timeOffset="61057.7905">5744 10252 97 0,'-3'0'150'0,"3"0"-1"0,0 0 1 0,0 0-2 0,2 3 2 15,-1 1 0-15,2 2 2 0,1 3-44 0,0 0-54 0,0 2-27 16,0 1-18-16,1 3-3 0,0 0 0 0,2 3-3 0,0 0 0 16,-1 1 0-16,2 2 3 0,0 2 0 0,2-1 1 0,0 4 2 0,2-1 3 15,2 2 6-15,0 2 5 0,2 1 5 0,2 1 4 16,0 4 13-16,4-1 13 0,0 1 4 0,4 2-2 0,-1 1 1 0,3-2 7 16,1 3-7-16,2 0-7 0,1-2 2 0,0 2 2 15,0 0-5-15,1 2-7 0,1 1-1 0,-1 0-1 0,0 1-17 0,1 1-23 16,0 1 5-16,2 0 15 0,0 0-3 0,2 1-9 0,-1 0 14 15,3 0 17-15,0-1-4 0,3 1-10 0,-1-1 8 0,4 0 16 16,-1-2-8-16,2 1-12 0,-1 1 10 0,2-1 19 0,-1 2-11 0,0 1-17 16,-2-1 4-16,-1 1 13 0,-1 2-11 0,-2-1-17 15,-1 2 7-15,0-2 12 0,0 0-12 0,0 0-21 0,0-2 10 0,0 1 20 16,0-1-10-16,0-2-20 0,0 1 10 0,0-1 19 0,0 0-8 16,0 1-17-16,0-1 10 0,0 1 14 0,0-1-10 0,-1 0-18 15,-2 1 11-15,-1-1 16 0,0-1-12 0,-1 1-18 0,-2-2 6 0,-1-2 16 16,-1 1-11-16,-1 0-22 0,1 0 11 0,-2-2 17 15,-1 3-11-15,0-1-21 0,0-1 10 0,-1 1 17 0,-2 1-9 0,2-2-18 16,-3 1 11-16,0-1 14 0,0-1-7 0,-1-1-19 0,1-1 10 16,-2 1 18-16,1-4-11 0,0-1-19 0,-1-1 11 0,1-2 19 15,-2-5-11-15,2 1-16 0,-2-2 8 0,1-3 17 0,-2-2-10 16,0 1-15-16,-2-4 11 0,0 1 14 0,-2-2-7 0,-2 0-18 16,1-3 9-16,-3 1 17 0,0-1-14 0,0 2-20 0,-1-2 11 0,-2 1 18 15,-1 1-6-15,0-1-18 0,0 2 9 0,-1-1 18 16,-1 2-9-16,0-1-18 0,-1 2 8 0,0-1 16 0,1 1-9 0,-2-1-18 15,0 1 13-15,0 1 20 0,0-2-10 0,-2-1-20 16,1 2 10-16,0-4 19 0,-1 1-11 0,1-2-20 0,0-2 10 0,-1 1 17 16,0-4-7-16,-1 1-18 0,0-2 11 0,-1-2 17 0,2 1-13 15,-2-4-19-15,0-1 10 0,0 0 22 0,0 0-10 0,0 0-19 16,0 0 5-16,0 0 14 0,1 3-18 0,-1-3-25 0,0 2-4 16,1-1 4-16,1 2-20 0,-2-1-29 0,1 1-7 0,0 0 2 15,1 3-22-15,-1 0-25 0,0 0-15 0,1 0-10 0,-1 0-13 0,0 1-10 16,2 2 5-16,0-1 10 0,-1-2-12 0,1 0-20 0,0 0-11 15,-1 0-13-15,1-3 2 0,0 0 11 0,-3-3 11 0,4 0 16 16,-4 0 17-16,4 0 17 0</inkml:trace>
  <inkml:trace contextRef="#ctx0" brushRef="#br0" timeOffset="61342.0399">9081 13978 0 0,'0'0'91'0,"0"0"58"0,0 0 5 16,0 0 1-16,3 3 2 0,0 3 4 0,-2 1 1 0,2 2-15 15,-1 3-21-15,1 0-38 0,1 3-41 0,-1 0-13 0,1 2-2 16,0 1-1-16,0 1 4 0,-2 1-1 0,1 1 1 0,0 1 8 0,-2 2 11 16,0 0 5-16,-2 2 7 0,-2 1-6 0,1 0-5 15,-4 1 4-15,0 1 7 0,-4 1-5 0,0 1-5 0,-2 1 2 0,-3-1 4 16,0 4-10-16,-2-2-11 0,-2 1-8 0,-1 1-6 15,0 1-26-15,-1-2-25 0,-2-1-27 0,1 0-25 0,0-1-62 0,0-1-74 16,0-2-16-16,1-1 2 0,0-2-7 0,1-2-7 0,-2-5 3 16,2-2 8-16,0-4-4 0,2-2-4 0</inkml:trace>
  <inkml:trace contextRef="#ctx0" brushRef="#br0" timeOffset="65587.2401">2727 12450 43 0,'6'-29'147'15,"0"0"6"-15,-1 1 8 0,-1 0 8 0,-3 2 8 0,1 2 12 16,-2 2 11-16,-2 3-25 0,0 1-31 0,-2 3-16 0,-2 2-10 16,1 2 11-16,-2 2 18 0,-1 2-4 0,2-1-10 0,-2 4 2 15,-2-1 5-15,2 2-14 0,-1 1-20 0,0 1-5 0,1 1-2 16,-2 1-21-16,2 3-29 0,0 0-1 0,-1 2 9 0,1 4-22 0,-1 3-34 16,-1 2 1-16,0 4 14 0,-1 2-13 0,-1 5-18 15,0 1 9-15,-1 2 21 0,-1 2-10 0,1 2-20 0,-2 0 9 16,-1 1 15-16,0-1-9 0,-1 1-17 0,0 0 13 0,-3 0 23 0,-2 1-10 15,1 1-21-15,-3 0 11 0,0 0 19 0,-1-1-9 0,-1 1-14 16,1-2 13-16,0-1 20 0,-1 0-4 0,2-2-12 0,0-1 15 0,2-3 21 16,-1 0-10-16,2-2-20 0,1-1 10 0,1-2 20 15,2-2-9-15,1-1-21 0,1 0 8 0,2-2 13 0,2 0-12 0,0 0-24 16,3 0 3-16,3-1 12 0,1 1-18 0,1 1-27 16,3 0 6-16,3 1 13 0,2 1-14 0,3 1-25 0,2 0 7 0,3 0 14 15,3 0-16-15,1 1-24 0,3-1 2 0,3 0 10 0,2-1-14 16,1-1-22-16,2-1 5 0,2-1 11 0,1-2-11 0,2-3-22 15,1-2-4-15,-1-1 2 0,2-3-23 0,-2-1-29 0,0-2-4 0,-1-2 5 16,-1-1-37-16,0 0-46 0,-2-1-4 0,-1-2 13 16,0 0 1-16,-3-2 1 0,2-1 10 0,-3-1 13 0,0 1 16 0,-1-5 157 15</inkml:trace>
  <inkml:trace contextRef="#ctx0" brushRef="#br0" timeOffset="65953.3092">3840 12263 22 0,'0'-4'276'0,"1"-1"9"0,-1 1 11 15,3-2-7-15,1 0-11 0,3 0 4 0,3 0 10 0,4 0-2 16,3 1-7-16,4 0-22 0,5 1-30 0,3 1-90 0,2-1-112 15,3 1-20-15,2 1 3 0,2 1-14 0,2 2-20 0,0 2 10 0,2 2 18 16,1 2-9-16,1 1-20 0,0 4 8 0,1 1 14 16,-1 4-10-16,0 1-16 0,-2 4 11 0,-1 1 17 0,-2 3-5 0,-2 2-17 15,-1 3 12-15,-4 2 18 0,-3 3-6 0,-3 4-12 0,-4 1 12 16,-3 3 18-16,-6 3-5 0,-5 1-14 0,-4 4 16 0,-5 0 22 16,-6 2-2-16,-3 2-11 0,-6-2 12 0,-3 1 21 0,-2-2-5 0,-3-3-11 15,-2-1 5-15,0-2 16 0,-1-4-11 0,-1-2-17 16,0-1 1-16,1-4 7 0,1-3-36 0,2-2-51 0,0-2-42 0,2-4-38 15,4-1-56-15,2-4-62 0,1-4-38 0,4-2-31 16,3-7-16-16,3-2-14 0,5-5 3 0,0-6 7 0,4-6 1 0,3-8-2 16,2-5 25-16,4-7 70 0</inkml:trace>
  <inkml:trace contextRef="#ctx0" brushRef="#br0" timeOffset="67003.4141">10239 5556 70 0,'-4'-8'141'0,"0"0"2"0,-2 1 1 0,0 1 3 16,-1 1 0-16,-1 2 1 0,-1 0 2 0,-1 1-42 0,0 0-54 15,-2 0-22-15,-2 1-13 0,0 1-5 0,-1 0-2 0,0 1 4 0,-1 1 1 16,-1 0 2-16,1 0-1 0,-1 1-1 0,1 0 1 16,-2 2-2-16,2 0 1 0,-1 0-1 0,1 1-1 0,0 0 0 0,0 1 2 15,0 1-2-15,-1 2-2 0,1 1-1 0,-2 1 0 0,1 1 0 16,0 1 0-16,-1 3 2 0,0 2 2 0,-2 2 4 0,0 2 7 16,0 2 6-16,-2 2 6 0,0 3 9 0,0 2 10 0,0 1 2 15,-2 3-4-15,1 1 5 0,-1 2 8 0,1 3-3 0,2 0-7 16,0 3 2-16,2-1 10 0,2 1-10 0,1 0-14 0,2 0 1 15,4-2 6-15,2 1-14 0,2-2-14 0,2 0 5 0,4 0 14 16,2-2-9-16,2-1-16 0,1 0 10 0,3-1 18 0,1-2-8 0,2-3-17 16,1 0 11-16,3-3 20 0,1-2-9 0,1-1-21 15,2-3 12-15,1-1 18 0,1-2-7 0,2-3-17 0,1-3 10 0,1-2 19 16,2-2-8-16,-1-4-14 0,4-2 10 0,-1-4 16 0,3-2-8 16,1-5-16-16,3-3 6 0,0-5 14 0,2-2-14 0,2-5-18 15,0-3 6-15,0-6 12 0,0 0-11 0,0-6-20 0,-3 0 5 0,-1-6 11 16,-3 0-12-16,-2 0-19 0,-4-3-1 0,-5 0 11 15,-2-2-10-15,-5 2-19 0,-4-1 7 0,-6 1 11 0,-4 0-16 0,-3 0-25 16,-5 1 5-16,-4 2 16 0,-5 2-14 0,-2 1-23 0,-4 4 5 16,-3 4 14-16,-2 2-16 0,-2 5-20 0,0 3-8 0,-2 5 0 15,0 1-32-15,1 4-40 0,2 4-34 0,0 4-32 0,2 3-36 16,4 1-39-16,0 5-3 0,5 5 12 0,1-1-2 0,3 2-2 16,2 2 13-16,4-1 15 0,2 1 12 0,4 1 99 0</inkml:trace>
  <inkml:trace contextRef="#ctx0" brushRef="#br0" timeOffset="67904.5306">11955 5908 0 0,'-2'-6'97'0,"1"-3"26"0,0 1 5 0,-1 1-14 0,0-1-17 16,-2 1 8-16,0-1 21 0,0 1-27 0,-2 1-37 0,0 0-17 0,-2 0-11 15,0 0-5-15,-2 1-1 0,0 2-1 0,-2-1-3 0,-3 2 0 16,0-1 3-16,-2 2 2 0,0 1 4 0,-3 1 1 0,-3 2 1 15,0 0 1-15,-2 2 0 0,-2 1 1 0,-1 1 2 0,-2 4 2 16,-4 1-4-16,0 1 4 0,-4 5 1 0,-2 2 4 0,-1 2 5 16,-2 5 3-16,-1 2 5 0,-1 4-4 0,0 1-5 0,-1 4-2 15,4 1-3-15,2 3-2 0,1 1-5 0,4 1 4 0,3 2 6 16,6 1 0-16,2 2-3 0,5 1-2 0,4-1-1 0,6 2-7 0,4 0-13 16,5 2 8-16,4-2 14 0,5 0-4 0,6-3-8 15,3-3 10-15,6-3 15 0,6-3-6 0,3-5-14 0,6-4 8 0,3-7 9 16,5-5-9-16,2-5-16 0,3-5 5 0,3-8 13 0,0-5-10 15,1-2-16-15,-2-8 8 0,0-5 13 0,-4-2-12 0,0-5-21 16,-6-2 4-16,-4-2 14 0,-4-2-13 0,-6 0-20 0,-4-3 9 0,-8 1 16 16,-3 1-10-16,-6-1-15 0,-3 1 5 0,-5-1 11 15,-4 1-11-15,-3-1-22 0,-5 1 1 0,-2 1 8 0,-3 0-20 0,-2 1-26 16,-2 2-9-16,-2 2-2 0,0 1-23 0,0 3-26 0,-1 1-27 16,3 4-27-16,3 1-47 0,-1 3-52 0,5 1-6 0,1 2 11 15,4 3-1-15,3 2 4 0,2 2 13 0,4 1 18 0,5-1 12 16,2 1 54-16</inkml:trace>
  <inkml:trace contextRef="#ctx0" brushRef="#br0" timeOffset="68668.5811">13817 5554 0 0,'-8'-5'34'0,"0"1"86"0,-1 1 0 16,0 0 0-16,-2 1 3 0,0-1 0 0,-1 3 0 0,-1 0-31 15,-2 2-41-15,1 1-20 0,-2 1-13 0,0 2-1 0,-2 0-1 16,0 1 2-16,-1 1 3 0,0 2 3 0,-1 1 3 0,0 1 3 0,0 1 0 16,-1 1 5-16,1 3 2 0,-1 1 5 0,-1 1 8 15,0 3 1-15,0 3 4 0,0 0 13 0,-2 4 17 0,1 1-1 0,-1 3-4 16,-1 3 5-16,-1 1 7 0,1 4-5 0,0-1-11 16,1 4 5-16,0-1 8 0,1 2-10 0,3-1-17 0,3 2 2 0,2-2 7 15,4-1-19-15,3 1-25 0,4-2 5 0,4-2 11 0,4-1-11 16,3-1-17-16,4-4 7 0,3-2 17 0,2-2-7 0,3-6-16 15,2 0 16-15,1-6 26 0,2-3-2 0,0-5-13 0,1-1 22 16,2-6 29-16,-2-1 4 0,2-5-4 0,-1-2 20 0,2-2 23 16,-1-5 1-16,1-2-6 0,-1-2 10 0,-1-4 17 0,1-2-9 0,-2-2-15 15,1-3-4-15,-2-3-2 0,0-2-17 0,-3-1-23 16,0-3-16-16,-1-1-11 0,-1-2-32 0,-2 0-35 0,-1-2-28 0,0-2-25 16,-2-1-50-16,-1 1-57 0,-1 1-45 0,-1 0-42 0,-2 0-69 15,0 3-75-15,-2 1-26 0,0 4-4 0,-3 1 2 0,-2 3 5 16,1 4 16-16,-3 1 19 0,-1 4 19 0,-2 0 22 0,0 1 40 15,-1 5 246-15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2:54:31.39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3900 5122 0 0,'0'-5'102'0,"1"0"40"0,1-1-1 16,-2 1 3-16,0 0 5 0,1 1 2 0,-1 0 2 16,0 2-24-16,0-1-34 0,0 3-28 0,0 0-22 0,0 0-12 0,0 0-4 15,0 0-4-15,-1-2-2 0,1 2-1 0,0 0 1 0,0 0-1 16,0 0-2-16,0 0 1 0,0 0 1 0,0 0 7 0,-2 2 4 16,1 2 7-16,0-1 8 0,-1 2 14 0,1 1 11 0,0 1 1 15,-2 2-7-15,0 2 7 0,-1 1 8 0,0 2-5 0,0 0-5 16,0 3 1-16,0 0 5 0,0 2-9 0,-1 2-15 0,1 0-3 0,0 3 0 15,0 3-13-15,0 0-19 0,0 2 4 0,0 2 14 16,0 2-10-16,0 0-16 0,0 1 8 0,-1 2 19 0,1 0-13 0,0 1-20 16,-2 1 10-16,1 1 19 0,0 0-10 0,-1-1-16 15,0 2 10-15,-1-2 19 0,0 1-5 0,1-2-16 0,-1 1 11 0,0-2 18 16,1-2-6-16,0-2-16 0,0 1 10 0,0-5 18 0,2 1-12 16,0-2-24-16,0-3 7 0,0-3 19 0,2-2-14 0,0-1-23 15,1-1 7-15,0-5 14 0,-1 0-14 0,2 0-25 0,-1-3-5 0,1-2-2 16,0 1-35-16,0-2-41 0,0-2-32 0,1-1-24 15,-1-3-62-15,0 0-70 0,0 0-13 0,0 0 2 0,3-4-5 0,-2-4-10 16,1 1 8-16,-1-7 14 0,0-1 5 0,2-3 8 0</inkml:trace>
  <inkml:trace contextRef="#ctx0" brushRef="#br0" timeOffset="1435.2227">3976 5010 30 0,'5'2'58'15,"2"1"17"-15,0 0 26 0,2 0-14 0,0-1-21 0,2 1-6 16,1-1 1-16,1 0 5 0,2 1 5 0,1-1 1 0,0-1 0 16,3 1-2-16,1-1-1 0,0 0-4 0,2 0-5 0,1 0-2 0,2-1 1 15,1 2 2-15,2-1 1 0,1 0-1 0,2 0 1 16,1-1 10-16,1 1 10 0,3-1-2 0,1 2-5 0,1-2 1 0,2 0 4 16,1 0-5-16,0-2-9 0,2 1 6 0,1-1 7 0,1-1-4 15,1 1-7-15,0-2 1 0,2 1 1 0,0-1-14 0,2 1-22 16,0-1 4-16,2 2 8 0,2-2-7 0,-1 2-12 0,2-1 5 15,-1 1 11-15,1 1-11 0,0-1-20 0,-1 1 7 0,0 0 16 16,-2 1-10-16,-2 0-13 0,0 0 8 0,-1 1 13 0,-1-1-11 0,0 1-19 16,0-1 12-16,0 2 18 0,0-1-9 0,0 0-15 15,1 0 8-15,1-1 17 0,-1 1-11 0,0-1-22 0,1 0 8 0,-1 0 18 16,-1 0-9-16,0-1-13 0,-1-1 7 0,-1-1 18 0,1 0-11 16,-2-1-22-16,1 1 8 0,-1-2 16 0,-1-1-12 0,0 0-18 15,0-1 9-15,0-1 19 0,-1 1-10 0,-1-1-16 0,0-1 8 0,-2 1 16 16,-2 0-10-16,0-2-16 0,-2 2 9 0,-3-2 20 15,-1 2-10-15,-1-1-17 0,-3 1 10 0,-2-1 19 0,0 2-11 0,-2 0-20 16,0 1 10-16,-3 0 19 0,0 0-11 0,-1 1-20 16,-1 0 10-16,0 1 16 0,-1 0-9 0,0 0-18 0,-2 1 10 0,0 0 20 15,0 1-12-15,-2 0-16 0,0 0 8 0,-1 0 19 0,-1 1-11 16,0 1-20-16,-1-1 11 0,-2 1 18 0,0 0-9 0,-1 0-19 16,-1 0 8-16,0 0 17 0,-2 1-9 0,0-1-18 0,1 1 9 15,-2-1 18-15,-2 1-7 0,1-1-20 0,0 1 10 0,-1-1 17 16,0 2-12-16,0-2-18 0,0 1 12 0,-2-1 20 0,2 1-10 15,1 0-20-15,-2 0 10 0,-1-1 18 0,3 2-9 0,-3-2-17 16,0 0 10-16,1 1 17 0,-1-1-10 0,0 0-15 0,0 0 8 0,0 0 17 16,2 1-10-16,-2-1-19 0,0 0 11 0,0 0 20 0,0 0-10 15,0 0-20-15,1 2 10 0,-1-2 20 0,1 2-10 0,-1-2-19 16,2 2 11-16,-2 0 18 0,1 2-12 0,0-2-18 0,1 2 11 0,-1 1 20 16,0 1-10-16,1 0-19 0,-1 1 8 0,0 1 20 15,1 2-13-15,-1 0-22 0,-1 2 11 0,1 1 20 0,-1 1-10 0,0 2-17 16,0 1 10-16,-1 1 22 0,0 1-8 0,-2 1-20 0,0 2 9 15,1 1 19-15,-2-1-10 0,-2 2-16 0,0 2 11 0,-1-1 19 16,-1 2-11-16,0 1-18 0,-1 1 7 0,-2 1 20 0,0 1-12 16,1 1-18-16,-2 2 11 0,0 0 14 0,0 0-8 0,0 2-19 15,0 0 8-15,1 0 18 0,0 2-9 0,1-2-15 0,0 0 11 0,2 0 19 16,0 0-9-16,2 0-17 0,0 0 10 0,1-2 16 16,0 1-11-16,1-2-16 0,0 1 9 0,0-2 18 0,0-2-9 0,0 0-18 15,1 0 11-15,-1-3 17 0,1 0-10 0,-1-3-19 0,2 0 11 16,-1 0 20-16,0-3-7 0,1 0-19 0,-1-3 13 0,2 0 17 15,-2-2-8-15,2-2-20 0,-2-1 10 0,2-1 20 0,-2-1-10 16,2-1-19-16,-2-2 10 0,2-1 14 0,-2 1-10 0,2-2-21 16,-2-2 8-16,2 1 16 0,-1 1-9 0,0-2-17 0,0-1 10 15,1 2 17-15,-2-2-10 0,2 0-16 0,0 1 7 0,-2-1 15 0,2 2-8 16,-1-2-16-16,1 0 9 0,-2 1 17 0,2-1-8 0,-2 0-17 16,1 0 10-16,0 0 17 0,0-1-10 0,-1 1-19 0,0 0 8 15,1-2 17-15,-1 1-7 0,0 1-17 0,-1-3 7 0,0 3 19 16,-1-2-10-16,-2 1-16 0,1-2 9 0,-2 1 18 0,0-1-13 15,-3 0-22-15,0 0 1 0,-1-1 5 0,-1 1-25 0,-2-3-34 16,-1 0-8-16,-2 0-2 0,-2 0-19 0,-3-3-24 0,-2 1-7 0,-3 1 4 16,-2-1-15-16,-3 1-14 0,-2-2 8 0,-2 3 18 15,-3 0 14-15,0 3 13 0,-1-2 31 0,-1 2 40 0,0 2 19 0,-2-2 13 16,0 3 26-16,0 0 33 0,-2-2 12 0,1 4 11 0,-2-2 20 16,1 1 28-16,-1 1-4 0,-1-1-10 0,-1 1 0 0,-2-1 3 15,-1 1-15-15,0-1-22 0,-1-1 2 0,-2 2 8 0,0-2-10 16,-1 0-20-16,0-2 4 0,-1 2 10 0,0-1-14 0,-3-2-23 15,0 0 10-15,-2 0 16 0,-2 0-5 0,0 0-8 0,-1 0 14 0,-2 0 22 16,2 0 1-16,-2 0-8 0,3 1 8 0,0 2 11 16,3-1-5-16,0 1-14 0,2 0 2 0,2 3 6 0,1-2-12 0,0 2-13 15,1 2-4-15,0-1 1 0,1 4-11 0,-1-2-17 0,2 3-5 16,1 0-4-16,0 1-8 0,1 1-10 0,2-1 1 0,3 1 4 16,2-1 0-16,3 1 0 0,2-4 4 0,5 1 8 0,2-2 2 15,4-3 2-15,4 0 4 0,2 0 4 0,5-3 4 0,2 0 4 16,3-2 2-16,3 1 4 0,2-1-2 0,3-1 0 0,0 0-3 0,4 0-5 15,0 0-2-15,2-4-5 0,0 1-8 0,4-2-7 0,0 1-10 16,2-4-11-16,3 1-18 0,1-2-24 0,1 0-29 0,2-2-31 16,0 1-30-16,-1-1-31 0,1 2-43 0,-3 0-47 0,0 2-47 15,-3 1-45-15,-1 3-44 0,-1 0-43 0,-7 3-7 0,4 1 2 16,-4-1 14-16,0 6 15 0,-3 2 26 0,-2 1 32 0,-2-2 28 16,-2 2 28-16</inkml:trace>
  <inkml:trace contextRef="#ctx0" brushRef="#br0" timeOffset="1884.2978">4891 5783 204 0,'2'-4'217'0,"1"1"8"0,-2 0 15 0,1 0-7 0,-1 3-14 16,-1 0-5-16,0 0 2 0,0 0-1 0,0 0-4 0,0 0-59 0,3 0-77 16,-2 1-48-16,0 2-41 0,1-1 13 0,-2 4 23 0,1-2-10 0,-1 2-21 15,0 0 17-15,0 2 29 0,0 1-7 0,0 0-18 0,0 3 17 0,0 0 22 16,0 0-9-16,-1 0-18 0,-1 0 10 0,1 1 22 16,0 1-13-16,-1 1-20 0,1-2 5 0,-2 4 16 0,1-1-16 0,-2 1-20 15,0-1 2-15,0 2 11 0,-2 2-10 0,1-2-17 0,0 1 3 0,-1-1 12 16,1 2-23-16,0-4-29 0,-1 1-16 0,2-2-10 0,0-2-54 0,0 1-66 15,0-5-33-15,2 0-27 0,0-2-13 0,1-4-10 16,1-3 4-16,0 0 7 0,0 0-2 0,-1-6-5 0,1-1 14 0,0-5 73 16</inkml:trace>
  <inkml:trace contextRef="#ctx0" brushRef="#br0" timeOffset="2063.4243">4883 5491 4 0,'2'-7'207'16,"1"-1"3"-16,0-1 5 0,-1 2-1 0,1 0-5 0,0 1-7 15,1 1-7-15,0 1-10 0,0 2-13 0,0 0-77 0,0 0-97 16,0 2-58-16,0 0-51 0,-4 0-40 0,6 2-40 0,0 1-16 0,-2 1-7 16,0 1 2-16,-2 2 4 0,1 0 5 0,0 3 7 15</inkml:trace>
  <inkml:trace contextRef="#ctx0" brushRef="#br0" timeOffset="2337.6547">5496 5761 0 0,'4'0'231'16,"-1"-2"106"-16,-1 1 2 0,1 1 0 0,0-3 3 0,-2 0-3 0,2 1 0 16,-1-1 0-16,1 2 5 0,1 1-2 0,1-2-5 0,1-1-104 0,-1 2-134 15,2 1-62-15,-1-2-37 0,2 1-22 0,2-1-19 0,-2 1-19 16,1 1-16-16,2 0-26 0,-2 1-26 0,2 1-11 0,-1-1-5 16,0 1-29-16,0 2-32 0,0-1-31 0,-1 2-25 0,0-2-28 0,1 1-29 15,-2 1 7-15,0-1 16 0,0 1 16 0,-2-1 13 0,0 1 26 0,-2 1 32 16,0 0 7-16,-2 0 198 0</inkml:trace>
  <inkml:trace contextRef="#ctx0" brushRef="#br0" timeOffset="2533.3624">5388 6079 0 0,'-7'6'276'0,"2"-2"0"0,1 1-6 15,1-2 3-15,2-2 9 0,1-1-3 0,0 0-11 16,1 2 7-16,2-2 10 0,1 0-36 0,0 0-50 0,0 0-70 0,3 1-75 15,1-1-37-15,1 0-26 0,2 0 7 0,1 0 16 0,1 0-20 16,2 0-32-16,1-1-23 0,0-1-19 0,1-1-40 0,-1 2-49 16,1-4-43-16,1 2-41 0,-2-1-19 0,0 1-10 0,0 0 3 15,-2-2 9-15,1 1-6 0,0 1-6 0,-2-3 15 0,-1 3 23 16</inkml:trace>
  <inkml:trace contextRef="#ctx0" brushRef="#br0" timeOffset="2885.8376">6107 5981 0 0,'0'0'42'0,"0"0"264"0,0 0 6 16,0 0 0-16,0-1 0 0,1-4 1 0,-1 4 1 0,1-2-2 0,1 0-2 16,0 1 2-16,2-1 2 0,2 0-82 0,-1-1-103 0,3 1-63 0,0-2-49 15,3 1-26-15,-1-2-18 0,2 0-8 0,2 0-1 16,0 0-6-16,1-2-9 0,1 1 3 0,1-2 8 0,1-2-5 0,-1 1-8 15,0-1 5-15,2-2 11 0,-2-1-2 0,2-1-8 0,0-1 11 0,-2-2 17 16,2 0-16-16,-2 0-23 0,0-2 4 0,1-1 16 0,-2 0-16 0,-2 0-22 16,1-2 17-16,-2 1 26 0,-1 0-4 0,-1 1-14 15,-2 0 19-15,-1 1 34 0,-2 1 14 0,-1 2 13 0,-2 2 37 0,-1 0 46 16,0 3 22-16,-2 3 17 0,0 0 13 0,0 2 13 0,0 2-6 0,-2 2-14 16,2 0-2-16,0 3-2 0,0 0-12 0,0 0-18 0,-1 3-18 0,0 2-21 15,-1 1-15-15,1 2-11 0,0 3-26 0,-1 2-28 0,1 3 2 16,0 2 9-16,-1 1-9 0,2 4-15 0,-1 1 0 0,1 1 8 0,0 2-35 15,0 1-47-15,1 2-82 0,-1 0-96 0,2 2-58 0,-1-3-50 16,2 1-9-16,-1-3 0 0,2 1-3 0,0-2-6 0,0-5 3 0,2 0 7 16,-2-3 4-16,1-3 1 0</inkml:trace>
  <inkml:trace contextRef="#ctx0" brushRef="#br0" timeOffset="3870.0206">5480 6485 0 0,'-1'-1'82'0,"-2"-2"109"0,2 0 7 16,-2-2 7-16,2 4 8 0,-1-1 2 0,2 2-2 0,-2-1 3 0,2 1 6 15,0 0-51-15,0 0-68 0,0 0-31 0,0 0-24 16,-2 1-10-16,1 1-8 0,1-1-5 0,0 4-2 0,0-1-10 0,0 4-11 16,0-1 5-16,-1 4 8 0,1-1-3 0,-2 4-4 0,1 1 7 15,0 3 12-15,-2 1-5 0,0 1-7 0,1 2 6 0,-2 2 14 16,-2 0-10-16,1 2-13 0,0 1 8 0,-1 1 10 0,0 1-9 0,-1 1-15 16,-1 1 3-16,1-1 9 0,-1 0-9 0,0 0-18 15,2-1 6-15,-2-1 9 0,1-2-26 0,0-2-35 0,2 0-28 0,0-3-25 16,-1-2-54-16,1-1-60 0,1-1-12 0,0-2 3 0,-1-3-6 15,1 0-10-15,-2-3 4 0,2-2 10 0,-1-2-1 0,1-1-4 16</inkml:trace>
  <inkml:trace contextRef="#ctx0" brushRef="#br0" timeOffset="4187.0556">5159 7034 0 0,'-2'2'79'0,"1"-1"115"0,1-1 13 0,-1 2 10 16,1 1 13-16,-2 0-1 0,1 0-2 0,0 3 16 0,1 0 22 16,-2 3-43-16,1 0-66 0,0 3-30 0,-1 0-16 0,1 0-13 0,0 4-11 15,-1-1-5-15,1 3-5 0,0 0-13 0,1 3-18 16,0-1 6-16,0 2 11 0,0-1-22 0,1 2-28 0,2 1 2 0,-1-2 13 16,2 1-12-16,2-2-18 0,-1 0 7 0,2-2 16 0,1-1-11 15,0-1-20-15,0-4 10 0,1-1 17 0,0-3-10 0,2-1-18 16,0-2 12-16,1-3 18 0,1-3-6 0,0-2-15 0,2-2 9 15,1-2 17-15,1-3-8 0,2-3-21 0,1-2 15 0,1-1 19 16,-1-3-8-16,2 0-20 0,-2-3 6 0,-2 2 16 0,1-4-16 0,-3 4-22 16,0-4-7-16,-3 4 1 0,1 1-28 0,-2 0-35 15,-2 0-23-15,0 3-21 0,-1 1-36 0,-1 2-42 0,-1 2-35 0,-1 1-29 16,0 3-17-16,-1 3-11 0,-1 0 10 0,-4 3 10 0,5 3 9 16,-1 0 6-16,-1 3 22 0,-2 0 133 0</inkml:trace>
  <inkml:trace contextRef="#ctx0" brushRef="#br0" timeOffset="4721.8818">4645 8416 81 0,'2'-8'240'16,"-1"1"-3"-16,0 0-6 0,-1 0 3 0,2 2 6 0,-2 1-11 0,0 2-14 15,0 2 7-15,0 0 15 0,0 0-57 0,0 0-83 16,0 0-41-16,0 4-28 0,0-1-20 0,0 3-19 0,0 1 7 0,0 3 13 15,-2 1-6-15,1 3-14 0,-2 2 10 0,1 2 13 16,-1 1-8-16,0 3-16 0,-1-1 6 0,0 3 17 0,-1 0-5 0,0 1-15 16,-1 1 9-16,1 0 12 0,-2 0-11 0,2 1-13 15,0-1 6-15,-2-1 15 0,2 1-7 0,-1-2-17 0,2-3 4 0,0 0 10 16,2-5-19-16,-1 0-25 0,0-4-7 0,2-2-4 0,1-3-23 16,0-2-37-16,0-5-35 0,0 0-40 0,0 0-23 0,1-4-22 15,1-2 4-15,0-2 4 0,1-3 3 0,0-2-2 0,1-4 16 0,-2-1 17 16</inkml:trace>
  <inkml:trace contextRef="#ctx0" brushRef="#br0" timeOffset="4864.0229">4568 8120 40 0,'0'-9'236'0,"1"-1"-4"0,1 2-7 0,-1 1 5 15,0-1 2-15,1 2-8 0,-1 2-14 0,0 0-18 0,2 3-20 16,1 2-92-16,0 0-115 0,1 3-82 0,1-1-73 0,-1 3-28 0,2 2-14 15,-1 1-1-15,1 2 8 0,0 1-3 0,-1 1-4 0,0 2 8 16,0 0 85-16</inkml:trace>
  <inkml:trace contextRef="#ctx0" brushRef="#br0" timeOffset="5671.9613">5800 8162 0 0,'0'0'181'0,"1"-2"95"0,-1 1 6 16,0 1-1-16,0-3-8 0,0 3 4 0,-2-1 8 0,2 1-21 0,-3 3-27 15,-1-1 14-15,0 2 25 0,0 0-93 0,-1 2-126 0,-2 3-35 0,-1-1-2 16,0 2-11-16,0 1-12 0,-1 1 6 0,-1 0 12 0,1 1-8 16,0-1-13-16,-1 1 8 0,1-1 14 0,-2 1-7 0,2 0-12 15,-2 1 5-15,-1-1 8 0,0 1-5 0,-1 1-14 0,0-1 7 0,-2 2 10 16,0 0-7-16,1 1-10 0,-2 1 8 0,1 0 13 0,-1 0 3 16,1 0-3-16,1 0 4 0,0-1 10 0,1 0-5 0,0 0-5 15,1-3 14-15,1-1 24 0,2-2-3 0,1 0-6 0,1-2 9 0,2-1 17 16,1-2-4-16,0-2-10 0,2 0 2 0,1 0 5 0,1-2-5 15,0-2-8-15,0 2 7 0,1 0 8 0,1-1-12 0,0-1-21 16,1 1 2-16,0-1 11 0,-1 0-11 0,1 1-17 0,1-1 3 16,0 0 9-16,1 0-9 0,1 0-14 0,-1 0 5 0,0 0 11 15,2-1-7-15,-2 1-13 0,1 0 6 0,-1 0 8 0,0 0-8 0,1 1-12 16,-1 0 4-16,0 1 11 0,1-1-6 0,-1 0-13 16,0 0 5-16,-1 2 11 0,2-1-6 0,-2 0-10 0,1 1 5 0,-1-1 11 15,0 2-7-15,0-1-8 0,1 0 4 0,-1 0 8 16,0 1-3-16,2-2-9 0,-2 2 5 0,0-2 11 0,0 2-5 0,0-2-13 15,0 2 8-15,0-2 11 0,0 1 2 0,0-1-1 0,0 1 12 16,0-1 14-16,1 0 10 0,-1 1 6 0,1-1 9 0,1-1 13 16,-1 2 1-16,0-2-1 0,1 0 8 0,-1 0 11 0,2 2 1 15,-2-2 1-15,2 0 2 0,-1 2-1 0,2-2-1 0,0 0-4 16,2 1-12-16,-1 0-13 0,2 0-7 0,-1 0-2 0,1 1-5 0,1-1-8 16,1 1-2-16,-1-1-1 0,2 2-8 0,-2-1-8 15,1 1-8-15,-1-1 1 0,0 1-11 0,-1-2-9 0,-1 2 1 0,1 0 7 16,-2-1-7-16,1 0-7 0,-2 0 0 0,-2 0 0 0,1-1-13 15,-2-1-19-15,1 2-13 0,-4-2-10 0,1 0-19 0,-3-1-16 16,0 0-30-16,0 0-31 0,-1 2-44 0,-2 0-47 0,0-2-44 16,-2 1-44-16,5-1-65 0,-7 0-68 0,-1-1-10 0,2-1 8 15,-2 1 15-15,1 0 12 0,0 0 14 0,1-2 14 0,-1 2 32 0,0-1 36 16,2-1 42-16,0 1 272 0</inkml:trace>
  <inkml:trace contextRef="#ctx0" brushRef="#br0" timeOffset="6338.7784">5471 8984 78 0,'-3'0'141'0,"0"0"10"0,1 2 11 0,-1-2 3 15,0 1 0-15,2 0 6 0,1-1 9 0,-3 1-22 0,3-1-29 0,0 0-24 16,0 0-21-16,0 0 7 0,0 0 17 0,0 0-3 0,0 0-7 15,0 0 4-15,2 3 9 0,-1-1-3 0,0-1-6 0,2 2 12 0,1-1 16 16,0 0-7-16,0 2-13 0,1 0 5 0,1 0 14 0,0 0 0 16,2 1-9-16,0 0 3 0,2 1 2 0,-1-2-10 0,2 2-11 0,-1 0-14 15,1 0-11-15,1 0-5 0,0 0-10 0,1 2-13 0,1-2-12 16,-1 1-4-16,0-1 2 0,2 1-16 0,1 0-19 0,-1 0-17 0,1 2-12 16,-2-1-39-16,2 1-44 0,-1-1-71 0,-2 0-80 0,1 2-54 0,-1 0-48 15,-1-2-8-15,-1 0 4 0,-1 1-4 0,1-2-4 0,-2-1 3 16,1-1 11-16,-1-2 11 0,0 0 14 0</inkml:trace>
  <inkml:trace contextRef="#ctx0" brushRef="#br0" timeOffset="6872.7867">6439 8446 0 0,'2'-9'108'16,"1"1"174"-16,0-1-5 0,-1 2 4 0,1 1 5 0,-2 0-4 0,2 3-4 16,-2 0 1-16,2 2 7 0,-3 1-4 0,3 2-4 0,-1 1-94 0,1 2-115 15,0-1-46-15,-2 4-25 0,0 0 5 0,-1 2 14 0,0 0-1 16,0 4-5-16,0 0 11 0,-1 3 19 0,0 0 2 0,-1-1 2 0,1 2 6 15,-2 2 8-15,2-2-1 0,-2 1-1 0,2 0 0 0,0-1 2 16,-1 1-4-16,2 0-4 0,-1-1-4 0,1 2-5 0,-1-2-8 0,1 0-7 16,0 0-10-16,0-3-8 0,0 1-3 0,1-3 0 0,-1-1-5 0,1-1-7 15,1-3 6-15,-2-2 11 0,1-1 4 0,0-1 0 0,1-2 12 16,-2-2 18-16,0 0-5 0,2-1-7 0,1-2 5 0,0 0 10 16,1-3-5-16,0-1-8 0,1-2 4 0,2-3 10 0,-1 0-7 0,2-2-15 15,0-3 0-15,2 0 3 0,-1-1-13 0,0-1-22 0,2-1 7 0,0-2 16 16,-1-1-8-16,2-1-11 0,2-1 11 0,-1 0 17 0,0-3-4 0,3 1-8 15,0-1 16-15,2 0 28 0,-1 1-1 0,0 0-8 0,2 2 14 16,-2 2 20-16,2 2-1 0,-2 0-11 0,-1 5 7 0,0 0 13 16,0 2-10-16,-2 3-14 0,-2 1 1 0,-2 3 7 0,1 1-16 0,-3 2-22 15,0 2-1-15,0 1 5 0,-1 2-10 0,-1 3-19 0,1 0 2 0,0 2 6 16,-1 3-9-16,1 2-10 0,-2 1 5 0,2 1 10 0,-3 4-5 16,0 1-9-16,0 1 4 0,-1 2 10 0,-2 3-8 0,0 0-14 0,-1 3 1 15,0-1 2-15,0 1-20 0,0 0-29 0,-1-2-11 0,0 2-5 16,-1-3-32-16,2-1-38 0,-1-2-40 0,0 0-43 0,-2-3-56 0,0 0-62 15,1-2-56-15,-1-1-59 0,-1-2-17 0,0-2-4 0,0-2 18 0,-1-1 21 16,-2-1 14-16,-1-1 10 0,0-3 28 0,0 1 32 0</inkml:trace>
  <inkml:trace contextRef="#ctx0" brushRef="#br0" timeOffset="8425.5744">5284 7513 63 0,'-1'-3'141'0,"-1"-2"3"0,1 2 0 0,-2-1 0 0,1-1 0 15,-2 2 0-15,1-1 1 0,-1 1-40 0,0 0-51 0,-1 0-27 16,-1 0-21-16,1 1-3 0,-2 1 0 0,-1-1 3 0,0 1 2 16,0 1 2-16,-2 1 2 0,-1 1 5 0,0 1 1 0,-1-2 1 0,0 2 1 15,-2 0-1-15,0 2 2 0,-2 1 2 0,0-2-1 16,0 2 1-16,-2 2-1 0,-1-1-2 0,-2 2-1 0,-1 0-1 0,-2 2-3 16,0 1-1-16,-1 0-2 0,-2 1 0 0,1 1 1 15,-2 1 2-15,1-1 2 0,-1 0-1 0,1 2 2 0,-1 1 9 0,2 0 11 16,-2-1-1-16,0 2-5 0,-2 2 2 0,0-1 2 0,-1 0-3 15,-2 1-6-15,-1 2-1 0,-2 0 1 0,0 0-3 0,0 2-2 16,0-1 1-16,-1 1 1 0,0 1-11 0,-1-1-14 0,1 2 4 0,0 0 9 16,-1-1 0-16,1 0-8 0,0 2 8 0,1-2 15 15,-2 0-3-15,1 0-3 0,1-1 8 0,-1 2 11 0,1-2-5 0,0 0-8 16,-2-2 6-16,2 1 10 0,0 0-7 0,2-1-13 0,-1-1 4 16,0 1 10-16,3-1-8 0,0 0-14 0,2-2 1 0,2 0 10 15,0 0-11-15,1-1-17 0,0-1 4 0,3-1 13 0,0-1-9 16,2 1-17-16,0-3 10 0,4 0 14 0,-1 1-7 0,2-4-16 15,1 1 7-15,1-1 12 0,2-1-6 0,1-1-15 0,1-1 7 0,3-1 17 16,0 0-6-16,1-1-7 0,2-2 13 0,0 0 18 16,2-1-2-16,0 0-11 0,1 0 13 0,0-1 18 0,2-1-6 0,0 0-15 15,0 0 10-15,0 0 19 0,0 0-11 0,0 0-18 0,0 0 7 16,0 0 13-16,0 0-16 0,0 0-22 0,0 0 3 0,0 0 14 16,-2 1-14-16,2-1-21 0,-3 1 7 0,2 2 16 0,-2-2-10 0,2 1-19 15,-1 1 9-15,1 0 18 0,0 1-10 0,-1-1-19 16,1 1 11-16,0 1 21 0,1 0-12 0,0-1-19 0,0 1 10 0,0 0 18 15,1 0-8-15,0-2-19 0,1 1 11 0,-1 0 20 16,2-1-10-16,-1 1-16 0,1-2 10 0,1 1 18 0,0-1-9 0,0 0-21 16,0 1 10-16,1-1 20 0,1-1-9 0,-1 2-18 0,2-2 11 0,1 1 17 15,0 1-8-15,1-1-17 0,2 1 7 0,1-1 17 16,0 2-9-16,2 0-18 0,1 1 9 0,2 1 17 0,1 0-8 0,0 3-15 16,2-1 9-16,0 2 16 0,3 0-10 0,0 2-15 15,-1 3 12-15,4-1 18 0,-1 3-4 0,2 0-10 0,1 2 17 0,1 0 24 16,2 3 2-16,-1-1-5 0,4 3 16 0,0 0 23 15,2 3 3-15,2-1-6 0,0 3 11 0,2 0 13 0,2 0-3 0,0 1-8 16,4 0 5-16,-1 0 8 0,2 0-8 0,1 0-12 0,1-2-3 16,0 1-2-16,2 0-11 0,1 0-17 0,-1 0-3 0,1 1-2 15,-2 0-4-15,0 0-6 0,-1 0-1 0,-2 0-4 0,-1 0 1 16,-2-2-1-16,-1 2-5 0,-2-1-4 0,1-2-1 0,-4 3 2 0,1-3 1 16,-2 0-2-16,-1 1 1 0,-2-2 1 0,-1 2 0 0,-2-2 0 15,-2-1-5-15,-1 2-2 0,-1-3-5 0,-3 0-5 16,-2-1 1-16,1-2 2 0,-3 0-2 0,-3-2-5 0,1 1-2 0,-4-4 4 15,1-1-5-15,-3 0-6 0,-1-1-2 0,-2-2 4 0,-1-2-5 16,-1-1-3-16,-1 0-6 0,-2-1-8 0,0-2-10 0,-1-2-16 16,-2-1-34-16,-1 0-35 0,-1-1-58 0,-2 1-59 0,-1-3-64 0,-1 0-59 15,-3-2-50-15,-1 1-48 0,-2-5-9 0,-2 0-2 16,-1-3 8-16,1-5 5 0,0-4 11 0,-1-1 14 0,1-8 33 0,2-6 44 16</inkml:trace>
  <inkml:trace contextRef="#ctx0" brushRef="#br0" timeOffset="9926.698">5468 7346 0 0,'-1'-3'46'0,"-2"2"190"0,2-2-14 0,-2 0 9 0,2 3 13 16,-2-2-5-16,3 2-13 0,-1-1-11 0,1 1-14 0,0 0 3 15,0 0 13-15,0 0-59 0,0 0-83 0,0 0-48 0,0 0-39 16,0 3 9-16,0-2 24 0,1 2-15 0,2-1-24 0,-1 1 15 0,2 0 24 16,0 0-11-16,3 0-22 0,0 3 15 0,2-3 24 0,0 1-9 0,3 1-19 15,0 1 13-15,3 0 22 0,1 0-8 0,0 0-22 0,3 0 13 0,-1 1 23 16,2 1-11-16,2 1-20 0,0-2 13 0,1 4 23 0,0-2-4 16,1 1-13-16,1 2 11 0,0-1 20 0,1 2-2 0,0 1-8 15,1-1 10-15,0 1 17 0,1 2-13 0,2-1-18 0,1 2 11 0,2 1 20 16,2 1-7-16,2 0-18 0,2 1 8 0,1 1 13 15,1 0-11-15,2 0-14 0,0-1 1 0,-1 1 7 0,1-2-4 0,0 0-7 16,-1-2 11-16,0 0 22 0,-1-2-8 0,-1 0-11 0,0-2 8 16,-1 1 12-16,-2-1-3 0,0 1-9 0,1-1 3 0,-2 0 8 15,-2 1-8-15,2 0-11 0,-1 0 1 0,0-1 1 0,-1 2-6 16,0-1-9-16,-1 0-6 0,-1 1-2 0,1-1-7 0,-1 1-10 16,-1-1-4-16,1 0-4 0,-1 1-3 0,-2-2-3 0,0 0 0 0,1 0 3 15,-1-1 0-15,0-1 2 0,-1 0-2 0,0-1 1 0,0-2 4 16,0-1 4-16,-1-1 4 0,0 0 4 0,-2-1 4 0,-1 0 6 15,0-2 1-15,-3 1 4 0,1 0 7 0,-2-2 7 0,0 0 2 16,-3 2-1-16,0-2 5 0,1 1 8 0,-2-1-6 0,1 1-6 16,-1 0-1-16,1 0 2 0,-1-1-7 0,0 0-9 0,0 1-1 15,0-1 4-15,-1-1-12 0,0 2-14 0,-2-2-1 0,-1 1 3 16,-1 1-9-16,-1-2-10 0,0 1 4 0,-2 1 4 0,1-1-4 0,-1 1-12 16,0-2 5-16,0 1 7 0,-1-1-5 0,1 2-7 15,-2-2 6-15,2 1 8 0,-1 0-5 0,0-1-9 0,-1 0 4 0,1-1 10 16,-2 1-7-16,1-1-7 0,-1 0 5 0,-1 0 10 0,0 0-3 15,-1 0-6-15,-1 0 9 0,-2 0 15 0,0 0 3 0,0 0 0 16,0 0 7-16,0 0 10 0,0 0-5 0,0 0-8 0,-2-2 5 16,-1 1 9-16,0-2-4 0,-1 2-11 0,0-1 4 0,0 0 7 15,-1 0-11-15,1 1-15 0,0-2-5 0,0 2 2 0,1-1-7 0,1 1-11 16,-1-1 7-16,0 2 8 0,3 0-6 0,-2-1-9 16,2 1 5-16,0 0 7 0,-3 1-8 0,-1 1-8 0,1-1 4 0,-1 1 7 15,-1 2-2-15,0 1-11 0,-2 2 6 0,-1 1 6 0,-3 3-6 16,-1 2-12-16,-2 3 3 0,-2 2 7 0,-3 2-5 0,-1 3-10 15,-3 1 4-15,-1 2 8 0,-1 2-5 0,-3 2-11 0,0-1 4 0,0 2 8 16,-1 0-12-16,-1 0-16 0,1 2 2 0,1-2 10 16,-1 1-2-16,-1 1-5 0,1-1 10 0,0 2 8 0,-3-2-1 0,0 2-9 15,0-1 6-15,-3 1 11 0,0 1-4 0,-1 0-7 16,-1-1 12-16,-2 1 17 0,1 1-2 0,-2 0-5 0,-2 0 1 0,1 0 7 16,-2 0-8-16,1 0-7 0,-1-1 5 0,0-1 10 0,2-1-5 15,1 0-7-15,1-1 8 0,3 0 7 0,2-2-2 0,2 0-4 16,2-1 6-16,1-1 8 0,2-1-2 0,2-1-9 0,1 1 7 15,0-3 11-15,3 0-1 0,-1-2-8 0,2 1 6 0,2-1 9 16,-1-2-5-16,2 1-8 0,1-2-1 0,-2 1 7 0,2-2-5 0,2 0-8 16,-2 0 4-16,1 0 8 0,-1 0-8 0,1-2-13 15,-1 1 5-15,0-2 9 0,0 1-9 0,0-1-10 0,0 0 2 0,0-1 11 16,-1-1-4-16,1 1-11 0,0-2 4 0,1 0 8 0,1-2-4 16,-1 1-7-16,3-2 5 0,0 0 8 0,0-3-5 0,3 0-9 15,-1 0 4-15,1-2 11 0,1-1-6 0,0 0-9 0,1-1 5 16,1-1 7-16,0 1-5 0,1-1-7 0,0-1 5 0,-1 0 7 15,2-1-6-15,0 1-8 0,2-2 5 0,-2 2 8 0,1-1-5 0,-1 1-9 16,1 0 4-16,-1 0 10 0,2 0-7 0,-2 0-10 16,0 0 2-16,0 0 2 0,-2 1-8 0,1 1-14 0,0-1 3 0,-1 1 4 15,0 1-7-15,-1 0-7 0,2 0-4 0,-2 0 4 0,2 0-13 16,1 0-11-16,-2-2-4 0,2 2 2 0,2-1-6 0,-2 1-7 16,1-2 1-16,-1 1 1 0,1-1-8 0,-1 2-11 0,0-1-12 15,0 1-12-15,0 0-2 0,0 0 1 0,-1 0 2 0,0 3 2 16,-1-2 9-16,0 2 11 0,-1 0 2 0,2 2-2 0,-2-2 11 0,0 3 14 15,1 0 6-15,-1-2 5 0,0 2 20 0,1-1 25 0,0 1-1 16,1-2-8-16,0 1-5 0,-1-2-6 0,4 0-42 0,-1 0-54 16,0-2-47-16,3-1-40 0,0-3-60 0,0 0-63 0,6-1-15 15,-1-5 0-15,2-2-6 0,1-2-7 0,1-4 7 0,2-2 10 16,-2-5 11-16,0 0 12 0</inkml:trace>
  <inkml:trace contextRef="#ctx0" brushRef="#br0" timeOffset="10675.6387">5743 10519 0 0,'-4'-2'67'15,"0"2"40"-15,-2-1-11 0,2 1-17 0,-1 0-17 0,5 0-14 0,-7 0-11 16,2 0-44-16,5 0-53 0,-7 0-32 0,1 0-22 0,0 0-6 16,1 0 17-16</inkml:trace>
  <inkml:trace contextRef="#ctx0" brushRef="#br0" timeOffset="10993.6891">5591 10519 163 0,'-4'-2'197'0,"0"1"13"0,1-2 12 0,0 0-15 0,1 0-23 16,-1 0 20-16,0-2 33 0,2 2-22 0,-2-1-40 0,2-1-23 16,-2 1-17-16,1 1-21 0,0-3-21 0,0 3-9 0,0-2-5 15,1 1-16-15,0 1-19 0,1 0 7 0,-2-2 15 0,2 2-11 0,-1-1-20 16,1 1 5-16,0 0 11 0,0 1-10 0,0 2-19 0,1-3 4 0,-1 3 8 16,2-1-10-16,-2 1-13 0,0 0 4 0,0 0 9 0,4 0-6 15,-2 3-12-15,2 0 4 0,0 0 8 0,0 1-1 0,0 1-5 0,0 2 7 16,2 2 7-16,-2 2-8 0,1 1-12 0,-1 3 9 0,0 3 16 15,-1 0-4-15,-1 6-10 0,0 0 5 0,-2 6 14 16,0 3-6-16,-2 3-13 0,0 3 1 0,-2 3 4 0,0 3-8 0,-2 0-14 16,2 3 12-16,0 0 18 0,-1 1-11 0,1 2-20 0,0-1 7 15,0 1 15-15,1-2-12 0,-1 1-18 0,2-2 9 0,-1-2 16 16,2-2-10-16,-1-2-19 0,2-4 10 0,2-3 16 0,-1-4-11 0,0-2-22 16,3-5 10-16,0-5 16 0,2-2-14 0,-1-4-20 15,2-3-8-15,2-3-3 0,0-2-38 0,2-4-49 0,0-1-39 0,2-4-33 16,0-2-52-16,3-2-58 0,-1-3-7 0,0-2 5 0,-1-3-5 15,1-1-9-15,0-1 9 0,-3-2 13 0,0-2 13 0,-2 0 10 16</inkml:trace>
  <inkml:trace contextRef="#ctx0" brushRef="#br0" timeOffset="11693.989">6779 10313 163 0,'1'-7'222'0,"-1"-1"11"0,-1 2 13 0,-1 2-6 0,1-1-15 16,-2 2 7-16,2 2 13 0,1 1-7 0,0 0-11 0,-3 3-65 0,1-2-81 16,0 4-44-16,0 1-35 0,0 0 14 0,1 4 29 0,0 1-4 0,-2 1-11 15,2 3 16-15,-1 0 26 0,2 3-3 0,0 1-12 0,0 1 12 16,0 2 20-16,2 1-8 0,-1 1-15 0,0 0 6 0,1 0 9 0,-1 1-12 15,2 1-20-15,-1-2-5 0,1 3-2 0,0 0-11 0,-1-2-13 16,2 1-3-16,0 1 2 0,0-3-8 0,0 0-8 0,0-2 2 0,0-2 2 16,0-2-4-16,0-5-2 0,0 1 2 0,-1-5 1 0,1-2-1 15,-1-1-4-15,-1-1 2 0,1-2 2 0,-2-2-1 0,-1-1-4 0,3 0 2 16,0-3 4-16,-1 0-1 0,1-1-2 0,0-2-1 0,-1-3-1 16,2-3-6-16,-1-2-10 0,0-1-1 0,-1-3 2 0,1-3-7 0,0-1-11 15,-2-4 0-15,0 1 1 0,1-5-5 0,-2 1-10 0,0-2 5 0,-2-1 6 16,2-1-1-16,0 0-5 0,2-1 12 0,-1-1 16 0,0 2-2 0,2-1-7 15,1 1 14-15,1 1 20 0,1 1-7 0,0 2-13 16,1 2 21-16,1 2 29 0,1-1-4 0,1 4-8 0,-1 1 10 0,0 1 16 16,1 4-7-16,0-2-18 0,0 6 8 0,-1 0 14 15,0 0-10-15,1 4-18 0,0 2 12 0,0 2 21 0,0 1-18 0,1 1-30 16,1 2 2-16,0 3 13 0,0 0-12 0,1 3-21 0,1 2 10 16,-1 1 20-16,0 3-9 0,1 0-16 0,-2 1 10 0,1 4 18 15,-1-1-11-15,-1 4-17 0,-1-1 10 0,0 4 16 0,-2-2-7 0,-2 3-13 16,1 0 8-16,-3 1 20 0,0 1-10 0,-1 1-17 15,-2 0 9-15,-1-2 18 0,-1 2-9 0,-2-1-14 0,-1 1 7 0,0-2 14 16,-3-1-8-16,1-1-19 0,-2-2 7 0,-2 1 14 16,0-2-10-16,-2-2-18 0,-2 0 8 0,0-2 14 0,-2-2-7 0,-2 1-16 15,1-3 5-15,-3 0 14 0,-1-3-9 0,-1 1-13 0,1-2 10 16,0-4 18-16,-1-1-6 0,2 0-15 0,0-3 10 0,2-3 16 16,-1 0-4-16,3-3-8 0,0-1 14 0,3-1 22 0,-1-1 1 0,2-1-8 15,2 1 14-15,2-3 17 0,0 1-7 0,2-1-10 16,1 2 8-16,2-2 8 0,2 0-5 0,1 0-14 0,3 1 0 0,1 2 6 15,1-1-14-15,2-1-16 0,2 1-4 0,2 1-1 16,1-2-10-16,2 4-15 0,1-2-6 0,1 1-4 0,1 2-29 0,1 2-36 16,2-1-18-16,-2 2-14 0,2 2-31 0,2-1-39 0,-2 1-28 0,1 1-28 15,-1 1-22-15,1-1-21 0,-1 2-19 0,2-2-17 16,-2 0-23-16,1 0-25 0,-1 0 17 0,-1 0 28 0,-1 0 18 16,1 0 16-16,-3 0 34 0,1 0 34 0</inkml:trace>
  <inkml:trace contextRef="#ctx0" brushRef="#br0" timeOffset="12278.2993">7392 10517 0 0,'5'0'265'15,"-1"-1"25"-15,-1 1 10 0,0-3 19 0,-3 0 25 0,0 3 13 0,0-2 10 16,-2-2 19-16,1 2 19 0,0-2-30 0,-2 2-47 0,2-1-50 16,-2 2-53-16,2-2-36 0,-2 1-30 0,2 1-15 0,1 1-12 15,-2 0-23-15,2 0-25 0,0 0-15 0,0 0-13 0,0 0-19 16,0 0-16-16,0 0-9 0,0 4-6 0,2 1-4 0,-1 1-2 16,0 1-6-16,1 2-3 0,-1 2-6 0,2 1-8 0,-1 0-5 0,1 1-4 15,1 2-8-15,0-1-11 0,0-1 0 0,1 1 1 16,1-2-8-16,0-2-11 0,1 1 1 0,1-4 5 0,0-1-6 0,1-1-7 15,1-1 8-15,0-2 14 0,1-2-1 0,1-2-7 0,0-2 11 16,0-2 17-16,0 0-4 0,0-3-7 0,0 0 11 0,-1-3 17 16,-1-2-2-16,0 1-11 0,-2-2 10 0,0 0 20 0,-2 0-6 15,0 1-13-15,-2-1 13 0,-2 2 19 0,0 1 2 0,-1 0-6 16,-1 0 21-16,-1 1 29 0,-1 2 4 0,0 0 0 0,-1 2 9 0,0 1 10 16,1 1-5-16,-1 1-13 0,0 1 5 0,1 1 12 15,-1 1-6-15,0 1-12 0,1 1-1 0,-1 1-1 0,0 2-16 0,2 1-22 16,-2 2-11-16,2 1-2 0,0 1-8 0,-1 0-8 0,2 3 1 15,2 0 7-15,0 0-8 0,1 0-8 0,1 0-5 0,0 0-7 16,3 0-19-16,-1-2-28 0,1-1-10 0,1 0-2 0,1-1-28 16,1-1-35-16,0-2-17 0,1 1-9 0,1-5-24 0,0 1-27 15,1-2-14-15,2-2-11 0,0-1-5 0,1-3-2 0,0 0 20 0,0-3 26 16,0 0 10-16,-2-3 4 0,2 0 28 0,-2-3 35 16,-1 2 29-16,-1-2 21 0,-1 0 33 0,-2 1 35 0,0-1 38 0,-2 2 40 15,0 1 43-15,-2 1 42 0,0 2 25 0,-1 0 19 16,-1 2 17-16,-2 1 17 0,1 1-1 0,-2 2-8 0,0 0-3 0,0 3-3 15,0 0-9-15,0 0-9 0,1 3-12 0,-1 2-9 0,1 1-30 16,1 3-33-16,-2 1-21 0,0 4-18 0,0 1-18 0,-2 3-18 16,1 1 1-16,0 2 7 0,-2 2-7 0,0 1-10 0,-1-2 3 0,0 4 5 15,0-2-11-15,0 0-15 0,0 0-3 0,-1 1 3 16,1-1-3-16,-1-1-9 0,-1 1 6 0,1-5 6 0,0 1-5 0,-2-4-7 16,2 1 5-16,-2-4 7 0,2-1-5 0,-2-1-8 0,2-4 4 15,-1-1 7-15,1-1-4 0,0-1-9 0,-1-2 6 0,1-4 9 16,0-1-7-16,1 0-8 0,0-1-3 0,0-4 0 0,1-2-33 0,2-2-39 15,-1 0-32-15,1-5-25 0,2-1-42 0,1-1-48 16,0-2-60-16,4-2-66 0,-1-2-21 0,0-1-10 0,2-1-1 0,1-1 7 16,1-2 4-16,1 0 3 0,-1-3 30 0,0 0 37 15,1 1 32-15,2-2 275 0</inkml:trace>
  <inkml:trace contextRef="#ctx0" brushRef="#br0" timeOffset="12431.884">8236 9824 172 0,'8'-15'332'0,"-3"0"8"0,1 0 8 16,-2 2-3-16,0-2-6 0,-2 3 5 0,0 1 5 0,-2 2-14 16,1 2-22-16,-2 2-55 0,-1 4-64 0,0-1-131 0,-2 4-147 15,-2 4-89-15,-2 3-73 0,-2 3-46 0,-4 4-43 16,-2 7-5-16,-2 5 2 0,-4 4-4 0,0 7-7 0,-4 3 13 0,0 3 22 16,-2 4 16-16,0 4 14 0</inkml:trace>
  <inkml:trace contextRef="#ctx0" brushRef="#br0" timeOffset="14279.5678">3460 11915 0 0,'3'-6'91'0,"-2"2"34"0,0 1 1 0,-1 0-3 16,0 3-6-16,0 0 6 0,0 0 9 0,0 0-29 0,-2 1-40 16,-1 2-15-16,0-1-9 0,1 2-1 0,-1-1 1 0,0 3 6 15,-1 0 4-15,2 2 7 0,-1 1 5 0,0 3 11 0,1 0 12 16,-1 3 14-16,2 0 10 0,-1 3 3 0,1 3-5 0,0 1 10 0,1 4 13 16,0 2-3-16,0 5-5 0,0 2 5 0,0 4 11 15,0 4-8-15,0 3-11 0,-2 3-4 0,1 3-1 0,0 3-16 0,-1 1-14 16,0 4 1-16,0 2 10 0,0 1-17 0,0 3-23 0,1 0 1 15,0 1 11-15,-1-2-16 0,1 0-23 0,1-5 6 0,-1-2 13 16,1-4-7-16,0-5-15 0,1-5 9 0,-1-2 14 0,1-6-7 0,1-3-10 16,-1-3 6-16,0-6 14 0,-1-2-4 0,2-4-7 15,-1-4 9-15,-1-2 14 0,1-5-4 0,-1 1-8 0,2-4 4 0,-2-1 7 16,1-1-7-16,-1-2-12 0,0 0 3 0,0 0 5 16,0 0-5-16,0 0-6 0,3 0-2 0,-3 0 1 0,2 0-8 0,0-2-5 15,0 1-2-15,1-1-2 0,0 1-5 0,-1 1-7 0,1-2-1 16,1-1-1-16,1 2-1 0,1-1-4 0,0-1-1 0,1 0 1 15,2-1-4-15,1-1 1 0,0 1-1 0,2-1 2 0,2 1 0 16,-1-2 0-16,3 0 2 0,0 0-1 0,3 1-1 0,-1-1-1 16,2 2 1-16,0-2 3 0,3 1 0 0,0-1-2 0,2 2-1 0,0-2 3 15,3 1-3-15,2 2-4 0,2-1 2 0,1 1 4 16,3 0-1-16,1-2-2 0,3 2 1 0,3-1 3 0,1 1-2 0,3-2 1 16,3 1-1-16,2 1 4 0,4-2-2 0,2 1-2 0,2 1 5 15,2 0 6-15,2-3 0 0,3 1 2 0,2 1 5 0,1-2 4 16,2 0 5-16,2-2 2 0,2 1 2 0,4 1-1 0,3-3 2 15,0 1 2-15,1 1 2 0,1-2 5 0,0 2 3 0,1-1 3 16,-1 0 0-16,-1 0-3 0,-1 1 0 0,1 0 3 0,-3 1-7 16,0 0-5-16,-2 1 0 0,-3 0 4 0,-1 1-1 0,-3 2-4 15,-4 0 1-15,-2 0 1 0,-3 1-2 0,-2 1-7 0,-2 0 7 0,-2 0 5 16,-1 0-2-16,0 0-4 0,-1-1 5 0,0 1 11 0,-1-1-5 16,0-2-6-16,-2 1 4 0,-2 0 8 0,1-2-3 0,-3-1-3 15,0-1 3-15,-3 0 3 0,-1 0-6 0,-1-1-13 0,-2 0 1 16,-1-2 4-16,-2 2-7 0,-4 0-10 0,-3 0 1 0,-2 0 6 15,-2 1-6-15,-3 1-11 0,-3 1 5 0,-2 1 8 0,-3 0-4 0,-1 2-2 16,-3 0 4-16,0 0 9 0,-2 1-3 0,0 0-5 16,-1 0 4-16,-1 0 8 0,0 0-4 0,0 0-4 0,0 0 2 0,0 0 10 15,-1 0-4-15,-1 0-8 0,1 0 2 0,0 0 7 0,-2-2-5 16,0 1-5-16,1 0 1 0,-2 0 1 0,0-2 0 0,0 1-2 16,0-2 2-16,0 2 8 0,-2-2-2 0,1 1-3 0,0-2 3 0,-2 1 0 15,0 0-3-15,1 0-2 0,-2-1 2 0,0 2 0 16,0-1 0-16,-2 2 0 0,2-1-1 0,-1 1-2 0,0-1-3 0,-1 1-2 15,1 0-2-15,0-1-4 0,1 1-2 0,-2-1-2 0,1 1-5 16,1-2-5-16,-1 1-2 0,1-2-3 0,-2-1-3 0,2-1 0 16,-1-2-3-16,1-1 0 0,0-2-3 0,0-2-5 0,-1-1-5 15,1-2-7-15,-2-1-5 0,1-2-7 0,0-3-5 0,-2-1-7 16,2-3-1-16,-2 0 2 0,0-3-5 0,1-3-5 0,-1 0 1 0,0-2 2 16,1-1 1-16,0-2-2 0,0-2 6 0,-1 0 9 15,0-2 4-15,1-1 4 0,-1-1 8 0,0-1 13 0,1 1-4 0,-1-2-2 16,0 1 4-16,1-1 10 0,-1 1-1 0,0-1-1 0,1-1 4 15,-1 2 9-15,0-1-3 0,1 0-6 0,-2 2 4 0,0 0 8 16,0 0-4-16,-2 4-7 0,0 1 8 0,-2 3 11 0,0 3 1 16,-2 3-3-16,0 3 3 0,-1 3 7 0,-1 4-4 0,-1 3-7 15,1 4 5-15,-2 2 7 0,2 3-4 0,-1 3-7 0,1 1 2 0,0 3 4 16,0 1-6-16,1 2-12 0,-1 3 0 0,0 2 1 16,0 2-5-16,0 3-11 0,0 2 0 0,-1 2 3 0,1 1-8 0,-1 1-8 15,-1 1-1-15,1 0 5 0,0-1-6 0,1 0-7 16,1-1 1-16,0-2 4 0,2 0-7 0,0-2-10 0,1-2 4 0,0-2 12 15,0 0-3-15,-2-1-6 0,1-2 1 0,0 0 8 0,-1 0-4 16,0-1-10-16,-1-1 2 0,-1-1 5 0,-1 0-5 0,-1-1-6 16,1-1 0-16,-3 0 4 0,0 1-7 0,0-2-9 0,-3 0 0 0,1-2 3 15,-4 1-1-15,1 0-7 0,-3 0 7 0,-1 0 5 16,-3-1 4-16,-2 1-1 0,0-1 5 0,-4 1 8 0,0-1 2 0,-2 1 7 16,-2 0 4-16,-2-1 7 0,0 0 4 0,-2 1 4 0,-1-1 4 15,-2 1 7-15,-1-2-1 0,0 2-1 0,-2-1 3 0,-2-1 3 16,0 2-1-16,-2-1-2 0,-3 0 1 0,0 1 4 0,-2 0-4 15,-2 0 1-15,-1 1-1 0,-1 0 1 0,-2 0-1 0,1 1 1 16,-2 1 1-16,0 1 4 0,-3 0 1 0,0 2-4 0,-1 1 5 0,-1 1 8 16,-2 1-2-16,-1 0 0 0,2 2 4 0,-1-1 7 15,0 1 1-15,3-1 1 0,3 2 4 0,1-1 2 0,1-1-4 0,5 1-7 16,-1 0 2-16,2-1 2 0,1 0-6 0,-2 0-6 0,2 1-3 0,0-1 3 16,2 1-7-16,-1 0-11 0,0-1-3 0,3 0-3 15,0 0-12-15,3 0-17 0,2-2-19 0,2 0-21 0,2-1-9 0,2-1-7 16,1 0-8-16,3-1-11 0,2 0-5 0,3 1-7 15,1 0-22-15,5-1-27 0,0 2-21 0,5 2-19 0,4-2-22 0,2 1-22 16,4 0-6-16,5 1-6 0,4 1-19 0,5 0-25 16,4 1-20-16,3 0-23 0,5 2-3 0,4 0 1 0,2 2 25 0,4-1 31 15,2 3 22-15,1-2 20 0,3 2 30 0,-1-1 218 0</inkml:trace>
  <inkml:trace contextRef="#ctx0" brushRef="#br0" timeOffset="14847.5418">4905 12736 30 0,'-6'-9'207'0,"-1"1"12"0,-1-1 21 0,0 2-3 0,0 0-5 0,-1 0 10 15,-1 0 13-15,2 1 3 0,-1 1-5 0,1 0-46 0,-1 0-60 16,1 0-39-16,-2 2-34 0,2-1 4 0,0 2 15 0,0-1-14 0,0 1-17 16,0 0 4-16,2 0 9 0,0 1-6 0,0 0-11 0,0 0 2 0,1 0 3 15,0 1-18-15,-1 1-24 0,1-1-4 0,0 1 2 16,-1 0-13-16,1 2-15 0,0-1 6 0,-1 2 9 0,0-1-6 0,-2 1-12 16,0 1 0-16,0-1 6 0,-2 2-4 0,0 2-11 0,-1 0 21 15,-1 2 30-15,0 0-2 0,0 1-11 0,0 0 16 0,0 1 22 16,0 0-5-16,0 0-16 0,0 0 13 0,1 0 14 0,1 0-2 15,0 0-11-15,1 0 10 0,1 1 19 0,1 2-11 0,2-1-18 16,1 2 0-16,1 0 10 0,3 1-10 0,2 2-12 0,0 1 3 16,5 0 9-16,2 2-6 0,2-1-7 0,4 1-1 0,2-1 4 15,3 1-7-15,3 0-11 0,1-3 2 0,1 0 7 0,3-2-8 0,0 0-11 16,0-4-1-16,1 0 0 0,1-3-21 0,-2-2-30 0,1-1-31 16,-1-3-29-16,0-2-53 0,0-2-56 0,-1-2-74 0,1-3-75 15,-3-2-24-15,0-3-11 0,1-1 2 0,-4-2 2 0,1-2 1 16,-3-2-2-16,-1-2 20 0,-3-1 24 0,-2-1 30 0,0-1 200 15</inkml:trace>
  <inkml:trace contextRef="#ctx0" brushRef="#br0" timeOffset="15398.9415">5472 12524 226 0,'-1'-3'242'0,"-1"-1"5"0,0 1 13 0,0-1-4 0,0 2-5 16,0 0-4-16,2 2-2 0,0 0 10 0,-2 0 13 0,-1 2-50 16,2 0-73-16,-2 0-47 0,2 2-46 0,-1 0 8 0,1 0 23 15,0 2-4-15,-1 2-10 0,2 0 14 0,2 0 22 0,-1 3-8 0,0 0-13 16,1 1 2-16,-1 1 10 0,2 2-12 0,-2-1-18 16,2 2 3-16,-1 0 13 0,1 1-16 0,1 1-21 0,-1 0-3 0,-1 0 8 15,1 1-16-15,0 1-22 0,-1-2 3 0,0 0 8 0,0 0-10 16,0-2-14-16,-1 0 4 0,2-3 9 0,-2 0-6 0,0-3-12 15,2 0 6-15,-2-3 12 0,2-1-6 0,0-1-14 0,-1-2 7 16,1 0 11-16,1-2-5 0,-1 0-11 0,1 0 4 0,0-2 14 16,0 0-7-16,1 0-11 0,0-2 6 0,1 0 12 0,-1-2-6 0,2 0-12 15,-1-1 4-15,1 0 14 0,0-2-6 0,-1-1-12 16,1 0 6-16,1-1 9 0,-1-2-6 0,-1 0-9 0,1 0 5 0,0-1 10 16,-1-2-3-16,1 0-12 0,-2-1 6 0,1 1 12 0,-1-2-3 15,0 1-3-15,-1 1 10 0,0 0 16 0,-1 1 7 0,0 1 3 16,-1 1 9-16,0 1 10 0,-2 1 10 0,1 1 5 0,-1-1 8 15,0 2 11-15,0-1 2 0,0 2 5 0,0-1-1 0,0 0-1 16,1 1-4-16,1 0-6 0,-1 0-10 0,0-2-14 0,2 2-2 0,1-1-1 16,0-1-10-16,0 0-11 0,1-2-5 0,1 0-2 15,-1-1-8-15,2-1-11 0,-1-1 2 0,1-1 8 0,0 0 1 0,-2-1-3 16,0 0 10-16,1 1 10 0,-2-1-4 0,0 2-2 0,-2 1 5 16,0-1 7-16,-1 4-4 0,-1 0-5 0,0 2 4 0,0 0 7 15,-1 2-7-15,1 2-12 0,-2 0-10 0,1 2-11 0,1 2-29 16,-1-3-34-16,1 3-25 0,0 0-26 0,-3 1-32 0,2 1-37 15,-2 1-61-15,0 1-68 0,2 2-78 0,0 0-78 0,-2 0-44 0,0 1-31 16,2 0-4-16,0 0 4 0,-1 1 21 0,1-2 25 0,0-2 26 16,-1 0 24-16,2-4 29 0,0 0 28 0</inkml:trace>
  <inkml:trace contextRef="#ctx0" brushRef="#br0" timeOffset="16132.1518">5243 11152 0 0,'1'-8'81'0,"2"-1"72"0,1-1 1 0,0 1 4 0,0-3 1 16,0 3-12-16,1 0-17 0,-1 1 17 0,1-1 26 0,-1 3-37 0,0 0-53 15,-1 2-14-15,0-1-5 0,-2 1 4 0,0 2 5 16,1 1-5-16,-2 1-7 0,0 0 2 0,0 0 5 0,0 0-7 0,0 0-7 15,2 0 0-15,1 1 2 0,0 1-10 0,-1-2-13 16,1 1-1-16,0 2 1 0,1-1-6 0,0 1-11 0,0 0 13 0,0 3 19 16,1-2-2-16,0 2-8 0,2 0 11 0,0 2 19 0,-1-1-8 15,1 4-14-15,0-1 10 0,1 2 17 0,1 2-7 0,0-1-19 16,2 4 5-16,0 1 16 0,-1 0-17 0,2 0-23 0,0 3 4 0,0 0 13 16,2 0-15-16,-2 1-24 0,0 1 7 0,1-1 14 15,-1-1-12-15,1 2-21 0,1-4 8 0,-1 1 17 0,0-2-10 0,1-1-21 16,-1-3 11-16,2 0 17 0,-2-4-8 0,2-1-19 15,-2-2 10-15,2-2 19 0,-2-3-9 0,2-1-17 0,-1-2 10 0,1-4 19 16,1-1-9-16,-1-2-18 0,1-4 10 0,0-1 17 0,-2-4-10 16,2-1-19-16,0-2 10 0,-1-4 17 0,-2 1-8 0,1-2-20 15,-2 1 7-15,-3-2 19 0,0-1-11 0,-1 2-18 0,-1 1 6 0,-2 0 18 16,1 0-9-16,-4 3-15 0,1 0 10 0,0 1 19 16,-2 2-11-16,-1 2-18 0,-1-1 10 0,1 4 20 0,-2 1-10 0,0 3-20 15,-1 0 7-15,0 1 16 0,2 2-26 0,-2 2-36 16,2-1-23-16,0 2-20 0,-1 0-29 0,2 3-32 0,0 0-35 0,0 0-35 15,0 0-42-15,0 0-41 0,0 0-2 0,0 0 5 0,0 6-2 16,2 0-8-16,-2 0 19 0,1 2 31 0,0-1 26 0,1 1 163 16</inkml:trace>
  <inkml:trace contextRef="#ctx0" brushRef="#br0" timeOffset="17100.0926">7956 12373 175 0,'-4'0'188'0,"1"-1"14"0,1 0 17 0,-1-2 18 15,2 2 17-15,-1 0 4 0,1-1-5 0,1 2-25 0,-1-3-31 16,1 3-32-16,0-2-36 0,0-1-2 0,1 2 7 0,0-1-14 16,1 1-15-16,-1-1 0 0,2 1 1 0,1 0-16 0,1 0-21 15,0 0 8-15,3-1 13 0,0 0-11 0,3 1-16 0,0 0 11 0,2-1 16 16,0 1-3-16,2 1-11 0,0-1 8 0,2 1 17 15,0 0-11-15,2 0-17 0,1 0 7 0,1 1 11 0,1-1-1 0,2 1-10 16,0 1 1-16,0-1 3 0,1-1-2 0,2 1-4 0,-1 0 5 16,1 0 5-16,2-1 4 0,1 2 2 0,-1-2 1 0,3 0-5 15,1 0 3-15,3-2 0 0,0 1-5 0,3 0-4 0,1 0 3 16,1-2 3-16,3 1-3 0,0-2-10 0,2 0 5 0,-1-1 8 16,3 0-4-16,0-1-10 0,0 0 1 0,1-1 2 0,1-2-7 0,0 1-13 15,0 0 2-15,-1-2 7 0,0 0-8 0,-1 1-12 16,-1 0 0-16,-2 0 3 0,-1 0-12 0,-2 1-18 0,-2 1-2 0,-4 0 4 15,-2 1-7-15,-3 0-7 0,-4 0 2 0,-2 0 5 0,-4 1-4 16,-2 1-7-16,-4 1 1 0,-2-1 3 0,-4 2-2 0,-1 0-5 16,-2 1 4-16,-2 0 4 0,-3 0-2 0,-1 1-8 0,0 0 0 0,-3 0 3 15,-1 0-9-15,-1 0-14 0,-2 0-7 0,-1 0-6 16,0 0-15-16,-1 0-19 0,-2 0-19 0,1 0-17 0,0 0-35 0,0 0-42 16,0 0-50-16,2 0-53 0,0 0-56 0,2 0-59 0,0 0-46 15,2-1-43-15,4 1-28 0,0 0-22 0,-2-4 6 0,2 4 15 16,1-5 17-16,0 0 17 0,3 1 35 0,0-2 38 0,0-2 52 15,3 1 108-15</inkml:trace>
  <inkml:trace contextRef="#ctx0" brushRef="#br0" timeOffset="18785.872">9877 11432 0 0,'3'-16'79'15,"0"-1"193"-15,-1 4 1 0,0-4 9 0,-2 4 10 0,0-1 13 0,0 4 7 16,-2-2-6-16,1 4-9 0,0 1 10 0,-1 2 17 0,1 1-75 16,0 1-102-16,-1 1-49 0,2 2-32 0,0 0-8 0,-1 3-2 15,0 2-8-15,1 1-11 0,-2 3-11 0,2 0-10 0,0 4-5 0,0 1-5 16,2 4-3-16,-1 3-2 0,0 3 7 0,1 1 8 0,0 4 2 0,1 2 0 15,0 3 9-15,-1 1 9 0,1 2 2 0,0 3-1 0,-1 2 14 0,1 1 23 16,0 2 1-16,-1 3-2 0,0 2 13 0,0 1 17 0,0 3-5 16,-1 3-11-16,0-1 7 0,1 3 16 0,-2 0-4 0,1-1-8 15,-1 2 8-15,1-1 16 0,-1 1-8 0,2-2-12 0,-1 1 0 0,2-2 6 16,-2 0-5-16,2 0-8 0,-1 0 1 0,2-2 6 0,0 0-8 0,0-2-7 16,0 0-4-16,0-3-4 0,2-1-7 0,-2-2-10 0,1-3-8 15,-1-3-9-15,1-2-5 0,-1-5-2 0,2-1-8 0,-2-4-11 16,1-5 1-16,-1-5 2 0,0-2 4 0,0-5 1 0,-1-2 9 0,-1-4 9 15,0-3-3-15,0-1-5 0,0-2 4 0,0-3 5 0,1-3-4 0,1-2-4 16,0-2-1-16,1-5 7 0,2-2-5 0,0-2-8 0,-1-4-4 16,1-1-7-16,1-3-11 0,-1-1-11 0,1 1 1 0,-2-2 5 15,1 2-2-15,-2 0-7 0,1 3 4 0,-1 0 2 0,-1 3-1 0,0 2-7 16,-1 4 2-16,-1 0 7 0,1 4-5 0,0 2-8 0,-2 2 2 0,0 2 2 16,1 0-7-16,0 3-10 0,1-1 2 0,1 2 1 0,0 0-3 0,1 1-6 15,1 1 0-15,2 1 3 0,0 1-5 0,0-1-8 0,1 2 2 16,2 1 7-16,-2 1-2 0,2 0-2 0,1 0 5 0,0 1 11 15,0 0-4-15,0 0-4 0,2 0 3 0,0 1 5 0,2-1 1 0,0 0 0 16,2 0 4-16,2 0 8 0,3 1-1 0,0-2-5 0,2 0 6 0,3 0 6 16,0 0-3-16,3-2-6 0,-1 1 4 0,4-1 7 0,0 1-2 0,2-2-2 15,2 0 2-15,0-1 5 0,1 0-4 0,0 1-2 0,1-2 2 16,1 1 5-16,-1 1-3 0,1 0-7 0,1 1 2 0,-1 0 5 16,2 0-1-16,-1 1-4 0,1 0 1 0,0 1 2 0,1-1-1 0,-2 0-7 15,1-1 2-15,0 0 7 0,-1 0-5 0,0-2-6 0,0 0 3 0,0 1 12 16,-1-2-3-16,0-1-5 0,1 0 5 0,-1-1 6 0,0 0-3 0,1-2-7 15,0 1 2-15,1-2 8 0,1 1 0 0,0-2-7 0,0 0 4 16,1 0 9-16,-1-1-5 0,0 0-7 0,-1-1 3 0,-2 1 5 16,-1-1-1-16,0 0-1 0,-2 1 8 0,-1 0 10 0,-1 0 0 0,0 0-8 15,-1 0 4-15,-2 2 7 0,0 0-6 0,-2 1-8 0,0 0 5 0,-2 2 6 16,-1 1-4-16,-3 0-7 0,1 1-1 0,-4 2 5 0,1 0-8 16,-3 1-11-16,0 0 4 0,-1-1 4 0,-2 2-3 0,-1 0-8 0,-1-2 7 15,-1 1 7-15,-2 0-5 0,2-1-5 0,-4 1 4 0,1-2 6 16,-2 1 0-16,1-2-6 0,-2 0 6 0,-2 0 9 0,1-1-2 0,-3 0-7 15,0 0 6-15,0 0 9 0,-1 0-4 0,-3 0-8 0,0 0 4 16,0 0 10-16,0 0-4 0,0 0-5 0,0 0 1 0,0 0 4 0,0 0-5 16,0 0-8-16,-2-2 3 0,1-1 3 0,-2 1-6 0,1-2-8 15,-1 1 2-15,0-1 8 0,-1-1-5 0,0 1-11 0,-1-1 2 0,1 0 6 16,-1 0-4-16,1 0-8 0,0 1 3 0,0-1 6 0,0 0-5 0,0 0-5 16,1-1 1-16,0 0 6 0,2-1-8 0,-2-1-8 0,2-2-1 15,0-2 4-15,1 0-8 0,0-2-9 0,0-1 0 0,1-2 0 0,2-2-11 16,-2-1-11-16,2-2-4 0,1-2 1 0,0-1-10 0,0-3-11 15,0 0-2-15,0-4 1 0,0-1-5 0,1-1-8 0,-1-2-6 0,-1 0-6 16,-1-2-3-16,1-1 0 0,-2 0-6 0,1-1-8 0,-2-1 4 0,0-1 5 16,0 0-1-16,-2-1-1 0,1 1 10 0,-2 0 13 0,2 1 2 15,-2 2-3-15,1-1 18 0,-2 3 23 0,1 1 1 0,-1 1-5 0,0 2 20 16,-1 0 27-16,-1 2-3 0,1 1-10 0,0 2 14 0,-1 1 22 16,1 0-8-16,0 2-15 0,-1 0 10 0,1 1 22 0,1 0-8 0,1 1-18 15,1-1 10-15,-1 1 17 0,2-1-10 0,1 0-16 0,0 2 11 16,0-2 18-16,1 1-3 0,0 1-15 0,1 1 11 0,0 0 17 0,1 3-10 15,1 0-18-15,-1 3 6 0,1 0 14 0,0 1-10 0,0 4-16 16,1-1 9-16,-1 1 14 0,1 2-11 0,1 1-20 0,-1 1 7 0,0 0 10 16,-1 1-9-16,2 1-18 0,-2 1 6 0,0 0 15 0,0 0-11 0,-2 1-13 15,0 1 8-15,-1 1 13 0,-1 0-8 0,0 0-14 0,0 0 7 16,0 0 16-16,0 0-8 0,0 0-14 0,0 0 7 0,0 0 16 16,0 0-8-16,0 0-14 0,0 0 8 0,0 0 17 0,0 0-7 0,-3 0-14 15,1-2 8-15,-1 1 14 0,2-1-6 0,-2 1-18 0,0 1 6 0,1-3 17 16,-1 0-10-16,0 1-13 0,1-1 6 0,-1 2 15 0,0-2-7 0,-1 0-16 15,2 1 8-15,-2-1 15 0,-2 2-10 0,1-2-19 16,0 0 5-16,-2 1 14 0,0-1-11 0,-2 2-21 0,0-1 6 0,-2 1 15 16,-1-1-15-16,0 1-21 0,-3 1 6 0,1 0 10 0,-1 0-11 0,-2-2-19 15,-1 1 7-15,0-1 16 0,-2 1-9 0,-2-1-14 0,0 1 10 0,-2-2 14 16,-2 1-2-16,0-2-14 0,-2 2 13 0,-3-2 19 0,0 2-8 16,-3-2-14-16,-1 2 8 0,-1-2 14 0,-3 2-7 0,-1-2-11 15,0 2 8-15,-2-1 13 0,-1 0-4 0,0 0-7 0,-1 2 2 0,-1-2 8 16,1 0-7-16,0 1-7 0,1-1 7 0,1 2 15 0,0-2 0 0,2 0-8 15,2 1 10-15,-1-1 11 0,0 2-2 0,1-2-8 0,-1 0 7 0,0 1 11 16,-1-1-1-16,0 2-10 0,-1-1 8 0,0 1 11 0,-2-2-5 16,0 3-9-16,-1-2 3 0,-1-1 6 0,1 2-3 0,0 1-6 15,0-3 6-15,0 1 7 0,0 1-4 0,1 1-10 0,2-2 7 0,0 1 10 16,-1-1-8-16,1 1-11 0,0 1 6 0,1 0 10 0,0 0-4 0,1-2-10 16,2 2 4-16,-1 0 7 0,4 0-5 0,0 2-11 0,4-2 4 15,0 3 8-15,2 0-4 0,4-2-13 0,2 4 4 0,3-2 10 16,2 1-12-16,2 2-14 0,2 0-5 0,2 0-2 0,2 3-14 0,1-1-14 15,1 2-13-15,2 1-11 0,-1 1-17 0,2 1-18 0,0 1-44 0,2 2-50 16,-1 1-64-16,0-1-68 0,1 2-14 0,0 0 4 0,1 0 7 16,-2 2 8-16,2-2 10 0,-2-1 10 0,1 0 13 0,0-3 16 15,0-1 14-15,0-1 262 0</inkml:trace>
  <inkml:trace contextRef="#ctx0" brushRef="#br0" timeOffset="19235.9955">10624 12126 0 0,'4'-4'117'0,"-1"1"222"0,-1-2 7 15,0 0 8-15,0 0 6 0,0 1-1 0,-1 0-5 0,0 0 0 16,1 2 4-16,-1 1-1 0,-1 1-3 0,4 1-85 0,0 1-106 0,0 1-70 15,0 2-60-15,0-1-16 0,0 4-4 0,0-1-8 0,0 2-11 16,-1 1 4-16,1 2 8 0,-2 0-4 0,1 2-8 0,-2 1 4 0,1 0 10 16,-1 2-7-16,-1 1-7 0,0 1 6 0,-1 1 9 0,-1-1-4 0,1 1-11 15,-2 1 4-15,1 0 8 0,-2 0-4 0,0-1-8 0,0 0 4 16,0 1 8-16,0-1-4 0,0-2-8 0,1 0-2 0,-1-1 2 16,1-1-12-16,1-2-16 0,-1-2-16 0,0-1-13 0,1-3-13 0,0-1-14 15,1-1-47-15,0-2-52 0,1-4-64 0,0 0-68 0,0 0-23 0,0 0-4 16,1-6-1-16,0-2 1 0,1-2 9 0,-1-1 13 0,2-2 16 15,-1-1 19-15,1-2 10 0,0-2 214 0</inkml:trace>
  <inkml:trace contextRef="#ctx0" brushRef="#br0" timeOffset="19380.6422">10671 11875 0 0,'1'-8'231'15,"0"-1"108"-15,-1 1 6 0,0 1-2 0,0 0-2 0,0-1-1 0,0 2 2 16,0 3-4-16,2-1-7 0,-1 3-16 0,2 1-22 0,-1 0-133 0,2 1-166 15,0 2-121-15,2 0-106 0,-1 1-56 0,0 1-41 0,2-1-9 0,0 1 0 16,1 1 0-16,-2 1-5 0,2-1 7 0,-1 2 5 16,1-1 17-16,-1 1 23 0</inkml:trace>
  <inkml:trace contextRef="#ctx0" brushRef="#br0" timeOffset="19932.3363">11076 12307 117 0,'0'-2'271'16,"0"-2"17"-16,-1 2 12 0,1-1 17 0,-2 1 13 0,2 0 16 0,0 2 19 15,0-3 7-15,0 3 7 0,0-2-49 0,0-1-66 0,0 1-43 0,0 0-35 16,2-2-21-16,-1 2-15 0,0-2-20 0,2 0-17 0,0 1-8 0,1-1-2 15,1 1-19-15,0-1-24 0,2 0-4 0,1 1 2 0,0-1-19 16,3 1-27-16,-1-1 6 0,4 0 15 0,-1 1-13 0,2-1-22 16,1 1-4-16,-2 0 0 0,2 1-31 0,-1 1-41 0,0-1-30 0,-1 2-27 15,0 2-42-15,-2-1-45 0,0 1-68 0,0 1-73 0,-2 0-37 0,1 1-31 16,-2-2 4-16,1 2 7 0,-2-1 7 0,-2 2 7 0,1 0 20 16,-3 0 32-16,-1 1 32 0,-3 0 73 0</inkml:trace>
  <inkml:trace contextRef="#ctx0" brushRef="#br0" timeOffset="20117.2579">11027 12529 190 0,'-4'0'288'0,"1"-1"3"0,2 0 6 16,1 1-1-16,1-3-4 0,0 1 1 0,3 0 5 0,0 0-1 0,3 0-4 16,0 0-56-16,1-1-72 0,2 1-69 0,1-1-66 0,1 1-17 15,1-2-1-15,2 2-7 0,0-2-11 0,1 2-11 0,1 0-11 0,0-1-49 16,1 1-56-16,-1-1-53 0,0 1-51 0,-1 0-29 0,2 0-23 15,-2 1-7-15,-2 0 1 0,1 0-2 0,0 0-3 0,-2-1 4 0,2 1 7 16,-3 0 10-16,1 0 177 0</inkml:trace>
  <inkml:trace contextRef="#ctx0" brushRef="#br0" timeOffset="20330.7702">11717 12256 201 0,'-2'-4'256'0,"0"2"5"0,0 0 11 16,2 2-7-16,-2-1-7 0,2 1 6 0,0 0 8 0,0 0-7 0,0 0-7 16,0 0-64-16,0 0-82 0,0 0-56 0,0 0-50 0,0 3-2 0,2-1 13 15,-1 0-13-15,2 2-17 0,1 0 7 0,1-1 18 0,0 1-11 0,2-1-17 16,0 0 2-16,1-1 8 0,1-1-31 0,2 1-49 16,1-2-32-16,0 0-31 0,0-2-49 0,1 1-55 0,0-1-8 0,1-2 6 15,-1 1-6-15,0-1-9 0,1-1 6 0,-2 2 10 0,0-2 1 0,0 0-1 16</inkml:trace>
  <inkml:trace contextRef="#ctx0" brushRef="#br0" timeOffset="20762.2371">11800 11976 0 0,'-1'-6'4'0,"-1"-1"283"0,2 1 2 0,-1-1 8 0,0-1 11 16,1 1 1-16,-2 0 1 0,2 2 5 0,0 0 3 0,0 2-1 15,0 0 1-15,0 3-77 0,0 0-97 0,0-2-57 0,0 2-43 16,0 0-14-16,0 0-2 0,0 0-7 0,0 0-10 0,0 0-2 0,0-2-2 16,0 2-2-16,0 0-5 0,2-3 0 0,-2 3 0 0,1-1 0 0,2 0 0 15,-1 0 1-15,1-1 1 0,0 1-1 0,-1-1-1 0,1 1-1 0,0-2 2 16,-1 2-7-16,1-1-7 0,-2 0-10 0,1 0-11 0,-2 2-28 15,1-1-35-15,-1 1-14 0,0 0-9 0,0 0-32 0,0 0-34 16,0 0-34-16,0 0-31 0,0 0-29 0,0 0-28 0,0 0-1 0,0 0 5 16,0 0 10-16,0 0 9 0,-5 1 30 0,1 1 33 0</inkml:trace>
  <inkml:trace contextRef="#ctx0" brushRef="#br0" timeOffset="21253.9024">11841 12034 129 0,'2'-2'193'0,"-2"2"2"0,0 0-1 0,0 0 10 15,1-2 12-15,-1 2 13 0,0 0 13 0,0 0-7 0,0 0-14 16,-1-2-28-16,1 2-31 0,0 0-9 0,0 0-3 0,0 0-3 0,-2-2-4 15,2 2 4-15,0 0 4 0,-4 0-10 0,2 0-12 0,-2 2-4 0,1-1-1 16,-1 0-2-16,0 0-5 0,-1 0-6 0,-1 2-9 0,1 0 1 0,-2 2 2 16,1 0-4-16,-2 2-8 0,0 2 3 0,0 0 6 15,0 2-11-15,0 1-14 0,0 1 2 0,0 0 8 0,1 3-10 0,0 0-22 16,2-1 5-16,1 2 9 0,3 0-13 0,-1 0-22 0,4-1 2 0,0 2 6 16,2-1-10-16,3 0-19 0,0-1 7 0,1 0 8 0,2 0-8 0,1-2-17 15,2 0 4-15,1-1 8 0,-1-2-18 0,3-2-27 0,-1-2-10 0,1 1-8 16,1-4-32-16,-1 0-41 0,1-2-40 0,1 0-37 0,-2-4-61 15,0 1-67-15,0-1-56 0,-2-2-58 0,1 1-16 0,0-3-10 16,-3 0 10-16,0 0 16 0,-3-2 16 0,-1 1 11 0,-3 0 31 0,-1-1 31 16</inkml:trace>
  <inkml:trace contextRef="#ctx0" brushRef="#br0" timeOffset="21731.3619">12323 12131 0 0,'0'0'240'0,"0"0"114"0,0 0 9 16,0 0 1-16,0 0-1 0,0 0 5 0,0-3 8 0,0 3 1 0,0 0-5 15,1-2 9-15,0 1 10 0,3 0-109 0,0-1-145 0,2 1-56 0,0 0-29 16,1 0-17-16,1 0-20 0,1-1 1 0,2 1 11 0,0 0-13 16,1 0-16-16,0 0-5 0,-2-1-2 0,2 1-27 0,-1 0-35 0,0 0-29 15,-1 1-28-15,0 0-37 0,-1 0-39 0,-1 0-66 0,0 0-73 16,-1 0-29-16,-1 0-14 0,0 0 4 0,-6 0 7 0,5-1 7 0,-5 1 4 15,0 0 20-15,0 0 23 0,0 0 33 0,0 0 215 0</inkml:trace>
  <inkml:trace contextRef="#ctx0" brushRef="#br0" timeOffset="21937.2779">12448 11886 0 0,'0'0'76'0,"0"0"197"0,0 2 8 15,0 1-2-15,1-1-6 0,-1 2 3 0,0 1 6 0,0 1 0 0,-1 0-3 16,1 2 4-16,-1 2 7 0,-2 0-98 0,2 2-126 0,-2 2-33 16,0 0-9-16,1 0-11 0,-2 3-10 0,1 0 3 0,-1 0 6 0,1 0-24 15,-1 1-36-15,2 0-31 0,-2 0-35 0,1-2-68 0,0 2-76 16,1-2-19-16,-1 0-2 0,2-2-5 0,-1-1-5 0,2-2 2 0,2-1 5 16,-1-2-3-16,3-2-1 0</inkml:trace>
  <inkml:trace contextRef="#ctx0" brushRef="#br0" timeOffset="22221.8774">12627 12074 196 0,'0'-4'287'0,"0"-1"1"0,0 0-5 16,0 1 5-16,0 1 6 0,0-1-1 0,-2 2-2 0,2 2 1 0,0-3 5 16,0 3-66-16,0-2-87 0,0 0-54 0,2-1-42 0,-1 1-24 0,0-1-16 15,2 1 1-15,0-2 6 0,1 2-6 0,0-2-8 0,1 1 4 0,0-2 5 16,2 0 1-16,0 0-4 0,-1 1 4 0,1-1 4 0,0-1-2 15,-1 0-4-15,2-1 5 0,-1-1 5 0,1 1 1 0,-1-1-7 0,1-1 7 16,0 1 7-16,-2 0 6 0,1 0 3 0,0 1 1 0,-1 1 1 16,0 1 4-16,-2 1 7 0,0 0 2 0,0 3 5 0,-2 0 5 0,-2 1 11 15,3 0 0-15,0 2-3 0,-1 0 5 0,1 3 2 0,-2 1-10 0,1 1-13 16,-2 4 2-16,0 1 10 0,0 1-14 0,-2 4-17 0,0 0-2 16,0 2 2-16,0 0-32 0,-1 2-43 0,-1-1-50 0,1-1-53 15,1 1-99-15,-2-1-113 0,1-2-26 0,2-2-4 0,1-2-10 0,0 1-9 16,0-4 3-16,0 0 9 0,1-3 0 0,2-2-4 0,-1-1 22 15,-2-4 39-15</inkml:trace>
  <inkml:trace contextRef="#ctx0" brushRef="#br0" timeOffset="24926.2586">11739 11164 189 0,'-2'0'180'16,"2"0"10"-16,-2 1 19 0,2-1 5 0,-3 2 1 0,3-2 14 0,0 0 25 15,0 0-20-15,0 0-30 0,0 0-50 0,-1 1-52 0,1-1-21 16,0 0-9-16,0 0 18 0,0 0 30 0,0 0-4 0,0 0-13 16,0 0 1-16,0 0 5 0,0-3-11 0,1 2-14 0,-1-2 0 0,1 0 4 15,1 1-4-15,-1-2-10 0,0 2-2 0,1-2 1 0,-1 1 1 0,0 0-7 16,1-2-5-16,-1 2-11 0,0-1 0 0,1-1-2 0,-1 1-8 0,0-1-11 15,2 1 3-15,-2-2 4 0,2 0-7 0,0 0-10 0,-1-2-1 16,1-1 5-16,0 2-9 0,-1-2-16 0,2 0 5 0,-1-2 10 16,1 2-7-16,0-1-13 0,-1-1 8 0,1 1 7 0,0-1-5 0,-2-1-10 15,2 0 6-15,0-1 9 0,-1 1-3 0,1-2-12 0,-1 2 8 0,-1-1 8 16,0 1-4-16,0-2-10 0,0 1 8 0,-2-2 14 0,0 3 0 0,0-2-6 16,0 1 11-16,-2-1 14 0,1 1-5 0,0 1-13 0,-1 0 8 15,1 0 11-15,0-2-8 0,-1 1-12 0,1-1 6 0,1 1 12 16,-1 1-9-16,1-3-18 0,0 1 3 0,0 1 9 0,0 1-12 0,0-2-20 15,0 1 7-15,0-1 13 0,0 1-8 0,0-1-11 0,1 1 5 0,-1-1 17 16,1 1-10-16,-1-1-14 0,2-1 7 0,-2 2 20 0,1-2-9 0,-1 0-15 16,1 1 11-16,-1-1 14 0,0 2-7 0,0-2-13 0,0 0 10 15,2 1 18-15,-2-1-5 0,0 2-10 0,0-1 11 0,0 1 17 16,0 1-7-16,0-2-18 0,-2 2 9 0,2 2 17 0,0-2-10 0,0 1-16 16,0 1 9-16,0-2 20 0,0 1-14 0,0 2-18 0,2-1 3 0,-2-1 13 15,1 2-13-15,-1-1-18 0,1 2 8 0,1-2 14 0,-1 2-7 0,0-2-19 16,1 2 10-16,-1-1 16 0,0 2-10 0,1-2-18 15,0 0 8-15,0 0 17 0,0 0-7 0,1 0-16 0,-2 0 11 0,2 0 22 16,0 0-5-16,-1-2-12 0,1 2 9 0,0-1 18 0,-1 1-11 0,1 0-14 16,0-2 8-16,-1 1 19 0,2 1-10 0,-1-3-16 0,1 3 8 0,-1-2 13 15,-1 1-11-15,1-2-19 0,1 1 6 0,-1 1 14 0,-1-1-11 16,1 1-18-16,0-2 7 0,-1 3 16 0,1-2-8 0,0 1-15 0,-1-2 7 16,0 3 14-16,0-2-6 0,1 1-15 0,-2-2 8 0,2 0 16 15,0 0-9-15,-1 0-17 0,0 0 10 0,0 0 14 0,1 0-5 0,-2-2-13 16,2-1 10-16,-2 2 13 0,2-1-6 0,-2-1-15 0,1 2 7 15,-1-4 14-15,0 4-6 0,2-4-12 0,-2 4 9 0,1-4 18 0,-1 1-4 16,0 2-13-16,1-2 7 0,-1 1 8 0,0-1-4 0,1-1-9 16,-2 2 8-16,1-2 10 0,0 1-5 0,1-1-8 0,-1-1 2 0,0 2 10 15,1-2-8-15,-1 0-12 0,0-2 0 0,1 2 7 0,-2-1-4 16,1 1-7-16,-1-1-1 0,0 1 4 0,1 0-5 0,-1 0-6 16,0 0 3-16,0 0 6 0,0-1-3 0,0 1-5 0,0 0 1 0,0-1 5 15,0 1-2-15,0-2-7 0,0 1 7 0,0-1 5 0,2 1-1 0,-2-2-4 16,0 2 5-16,1-1 5 0,-1-1 0 0,0 2-7 0,1-1 4 0,-1 0 6 15,2 1-2-15,-2 0-4 0,0 0 3 0,1 1 5 0,-1-1-5 16,0 1-3-16,1-2 0 0,-1 1 4 0,0 0-4 0,2 1-7 0,-2-1 2 16,1 0 4-16,-1-2-4 0,1 2-5 0,-1-1 1 0,2 0 3 15,-1 0-2-15,0 0-2 0,1 0-1 0,-1 0 4 0,0 1-4 0,1-2-1 16,0 2 2-16,0 0 1 0,0 0-2 0,1-2-2 0,0 2 2 0,-2-1 4 16,2 1-4-16,-1-2 1 0,1 1-1 0,0-1 4 0,1 1-1 15,-2 0-2-15,1-1 2 0,1 1 2 0,-1 1-1 0,-1-2-2 0,1 2 1 16,0-1 4-16,-1 0-4 0,0 1-1 0,0 0 0 0,1 0 3 15,-2 0-1-15,2-1-2 0,-2 0 0 0,2 1 1 0,-2-2 1 0,1 1-4 16,-1-2 1-16,-1 2 2 0,1-2 1 0,-1 1-4 0,2-1 1 0,-2 1 2 16,1-1-1-16,-1 0-1 0,1 2-1 0,1-2 2 0,-2 1 0 15,1 2 0-15,0-2 3 0,-1 1 6 0,2 1 2 0,-1 1 1 16,0-2 3-16,1 2 4 0,-1 0 1 0,0 0-1 0,1 0 2 0,-1 2 2 16,2-2-1-16,-2 1 1 0,0 2-1 0,1 0-1 0,-1 2-1 0,0-2-2 15,2 1-3-15,-2 2-3 0,1-1-3 0,-1 1-3 0,0 1-2 16,1-1-1-16,-1 2 2 0,0 1 1 0,1-3-3 0,-1 3-2 0,0-2 1 15,1 1 2-15,-1-1-2 0,2 1-2 0,-1 1 0 0,1-3 1 16,0 1 1-16,-1 1-4 0,1-1 1 0,0 1 1 0,1-2-2 0,-2 1 1 16,1 1 2-16,1-1 1 0,-1 1-1 0,-1-1-2 0,1 2-1 0,0-1 4 15,-1 1-4-15,1 0 1 0,-2-2 2 0,1 4 7 0,-1-1-2 16,0 1-5-16,1-1 1 0,-1 2 2 0,-1 0-1 0,1 2-1 16,-1-1 1-16,2 1 3 0,-2-2-2 0,0 3-2 0,0 0 1 0,0-3 3 15,1 3-5-15,-1 0-4 0,0-2 2 0,0 2 5 0,0-1-2 0,0 1-4 16,0 0 1-16,0-2 4 0,0 4-2 0,0-4-1 0,0 4 2 15,0-2 1-15,-1 0-2 0,1 1-1 0,0 2 2 0,-2-3 5 0,1 2-2 16,1 1-4-16,-1-2 1 0,-1 1 4 0,0-1-2 0,2 2-4 16,-3-1 2-16,0 1-1 0,1 0 1 0,-1 0-5 0,0 0 1 0,1 0 4 15,-1 0-2-15,-1 0-6 0,1 0 1 0,-1 0 5 0,0 0-1 0,-1 0-5 16,0 0 1-16,-1 1 4 0,1 1-1 0,-2-1-4 0,-1 1 3 16,0-2 2-16,0 1-1 0,0 1-4 0,-1-1 5 0,0 1 2 15,-1-2-2-15,1 1-2 0,0 1 1 0,-1-2 2 0,1 1 0 0,0 1-1 16,-1-2 1-16,0 1 1 0,-1 1-2 0,0-1-2 0,1 1 1 0,-1-2 2 15,-1 1-1-15,0 1-1 0,0-1-1 0,0 1 0 0,-1-2-3 16,1 1 0-16,-2 1-1 0,1-1 1 0,0 1-2 0,-2-2-1 0,2 1 3 16,-2 1 3-16,0-1-3 0,1-1-1 0,-2 2 1 0,1-2 0 15,-1 0 0-15,1 0 0 0,-1 0 0 0,2 0 3 0,-2 0-2 0,0 0 2 16,0 0 0-16,-2 0 2 0,2 0-4 0,-1 0-1 0,1 0 3 0,-1 0 2 16,-1 0-1-16,1-2-4 0,-2 2 3 0,2-1 2 0,-2 1-1 15,1-2-2-15,-2 2 2 0,1-1 2 0,-1 1-1 0,1 0-2 16,-1-2 1-16,0 2 1 0,2-1-1 0,-2-1 1 0,1 1-1 0,-1 1 2 15,1-2 0-15,2 1-1 0,-2-1 1 0,2 1 0 0,-2-1-2 0,2 1 1 16,0-2-1-16,1 3-1 0,-2-3-1 0,2 1-1 0,-1 1-1 16,1-1 0-16,-1 1 0 0,1-2-3 0,-2 3-1 0,1-2-2 0,0-1 0 15,-1 2 1-15,1-1-1 0,0 1-1 0,-1-1 1 0,0 1 1 16,0 1 1-16,0-2-2 0,0 2 3 0,0 0 1 0,0 2 2 0,0-2-1 16,-1 0 2-16,0 0 4 0,1 1-1 0,-1 1-4 0,0-1 2 0,1 1 2 15,-2-2 1-15,1 3-5 0,0-2 0 0,-1 1 4 0,2-2-1 16,-2 3-4-16,0-2 1 0,0 1 4 0,0-1-1 0,0 1-4 15,0-1 2-15,0 1 5 0,0-1-3 0,1 1-4 0,-1 1 2 0,1-3 7 16,-1 1-4-16,2 1-7 0,-2 1 3 0,1-3 6 0,-1 1-6 0,0 2-6 16,0-1 3-16,0-1 5 0,-1 1-2 0,-1 1-6 0,1-2 3 0,-2 2 6 15,1-1-5-15,-2 2-4 0,1-2 2 0,-1 2 4 0,1-2 0 16,-1 2-5-16,2-2 5 0,0 2 8 0,0-2-5 0,0 2-6 16,1-2 1-16,0 1 8 0,-1 0-1 0,1-2-7 0,-2 2 4 0,2-1 5 15,-2-1-1-15,1 1-6 0,-1 1 5 0,0-3 4 0,-1 3-3 0,0-2-6 16,0 1 3-16,0-1 7 0,2 1-2 0,-2 1-10 0,0-3 5 15,1 1 5-15,-1 1-4 0,0 1-7 0,0-3 5 0,0 3 7 16,0-2-3-16,-1 1-8 0,-1 1 7 0,1 0 7 0,0-2-6 0,-2 2-8 16,2-1 5-16,-2 1 9 0,2 0-4 0,-1 0-8 0,1 0 4 0,0 0 10 15,1 0-5-15,0 1-8 0,0-2 5 0,0 2 6 0,0-2-4 0,0 1-10 16,-2 0 7-16,2-2 7 0,-1 2-8 0,1-1-7 0,-1-1 5 16,-1 1 10-16,1-1-6 0,0 1-9 0,-1-2 3 0,1 0 9 15,1 0-5-15,-1 0-10 0,-1 0 5 0,1 0 8 0,0 0-2 0,-1 0-8 16,0-2 3-16,0 1 10 0,0-1-5 0,0 1-10 0,0-1 8 0,0-1 11 15,0 2-7-15,0-2-7 0,0 0 5 0,0 1 10 16,1-1 0-16,0 0 0 0,-1 0 7 0,1 0 8 0,0 0-3 0,-1 0-9 16,1-1 6-16,-2 1 6 0,2 0-4 0,-2 0-10 0,2 0 4 15,0-2 8-15,-1 4-4 0,2-4-9 0,0 4 0 0,2-4-3 16,-1 4-7-16,2-4-8 0,-1 4 3 0,1-2 7 0,1 0-2 0,0 1-7 16,1-1 2-16,-1 2 9 0,2-2-9 0,0 1-10 15,0 1-2-15,0 1 0 0,0-2-6 0,0 2-11 0,0-1 1 0,0 1 4 16,0 0-8-16,-1 0-2 0,0 0-5 0,1 0 0 0,-1 0-5 15,0 1-5-15,1 1-1 0,-1-2 7 0,0 1 1 0,1 2 0 16,-1-1 3-16,0 2 3 0,1-1 1 0,-1 2 4 0,0-2-1 16,1 1 4-16,-1 1 2 0,0 1 5 0,1-2 3 0,0 1 2 15,2-1 4-15,-1 1 4 0,1 1 2 0,1-3 0 0,-1 1 5 0,3 1 2 16,-2-2 2-16,2 1-1 0,-2 1 2 0,1-1 1 16,0-1-1-16,0 2-1 0,0-2 2 0,0 0 2 0,0 1 1 0,1-2-5 15,1 1 1-15,-1 0 4 0,1-2-2 0,-2 1-5 0,2-1 4 16,-1 1 2-16,0-2-1 0,1 0-3 0,-2 0 2 0,1 0 2 15,0 0-2-15,-1 0-2 0,1-2 1 0,0 1 4 0,-1-1-1 16,1 1-2-16,0 1 1 0,-1-2 6 0,1 1-2 0,0-1-2 16,-1 1 1-16,1 1 3 0,0-2 0 0,1 1-3 0,-2-1 1 0,2 1 1 15,-1 1-2-15,1-2-2 0,0 1 1 0,1-1 4 0,-1 1-2 16,2-1-2-16,-1 1-2 0,0-2-2 0,1 3 1 0,-1-3-1 16,-1 0-1-16,1 1 2 0,-1-1-2 0,2 2-2 0,-2-2 4 15,-2 0 2-15,2 1-2 0,-1-2-2 0,1 1 0 0,-1 0 0 16,1-2 1-16,-2 2 1 0,2-1 1 0,2-1 1 0,-2 1-2 0,1-1-1 15,2 1 4-15,-1-2 1 0,1 3-5 0,1-2-4 16,1 1-6-16,2-1-9 0,0 2-25 0,1-1-31 0,1 1-40 0,2 0-43 16,-1 0-46-16,2 0-44 0,2 0-43 0,-1 0-41 0,3-2-37 15,0 1-35-15,1-1-11 0,1 1 1 0,0-2 5 0,2 0 11 16,-1 0 25-16,1 1 30 0,0-1 40 0,0 2 115 0</inkml:trace>
  <inkml:trace contextRef="#ctx0" brushRef="#br0" timeOffset="25340.5763">6492 6736 115 0,'-1'-5'155'0,"-1"4"-1"0,0-4 4 0,-1 4-16 0,0-2-19 15,1 0 11-15,-1 1 16 0,0 1-32 0,1-1-49 16,-2 2-21-16,-2 0-18 0,1 0-7 0,-2 2-7 0,1 1-5 0,-2 0-8 16,-2 0-2-16,0 1 1 0,-1 1-1 0,0 1-1 0,-1 0 2 15,0 0-4-15,0 1 1 0,-1 1-1 0,0-1 2 0,-1 2 5 16,0 0-2-16,-2 2-3 0,0-1 0 0,0 1 1 0,-2-1 1 16,2 2-1-16,-1 0 2 0,1-1-1 0,-1 1 1 0,2 0 0 15,-1-2 1-15,1 1 1 0,2-2-4 0,0 1 1 0,1-2-1 0,1 1 7 16,0-2 1-16,2 1 3 0,0-2 0 0,1 0 1 15,1 0 1-15,2-2-1 0,-1-1-1 0,2 2 0 0,0-2-1 0,2 0 1 16,0 0 1-16,2-3 4 0,0 0-1 0,0 3 5 16,3-2 14-16,0 2 16 0,2-1 7 0,2 1 2 0,2 0 14 0,2 0 13 15,3 0 0-15,2 3-8 0,4-2 8 0,3 1 8 0,1-1-7 16,4 2-8-16,0 0 1 0,1 2 4 0,2-1-23 0,0 1-32 16,-1-2-24-16,2 3-24 0,-1 0-45 0,1 0-54 0,0 0-56 15,0 0-52-15,0-2-25 0,1 1-16 0,-1-2 2 0,0 0 8 16,0 0-5-16,0-3-8 0,0 0 8 0,0 1 9 0</inkml:trace>
  <inkml:trace contextRef="#ctx0" brushRef="#br0" timeOffset="26959.8135">3243 8729 127 0,'2'-5'248'0,"0"0"7"0,-2 0 10 0,1 1-2 0,-1 0-10 16,0 0 8-16,0 4 17 0,-1-2 2 0,1 2 2 0,0 0-52 0,-2-1-68 15,2 1-50-15,-2 0-50 0,-2 0-5 0,0 0 6 0,0 0-5 0,0 0-7 16,-2 0 11-16,0 0 14 0,-2 0 1 0,-2-1-4 0,1 1 1 15,-2 0 2-15,-1 1 5 0,0-1 6 0,-1 1 0 0,-2 0-3 16,1 0-6-16,-1 2-3 0,-2-1-1 0,-1 1 2 0,-2-1-7 0,0 2-10 16,-2 0-8-16,-4 1-8 0,-2 0-7 0,-1 0-6 0,-3 1-10 15,-4 0-13-15,-1 0-2 0,-2 1 1 0,-2-1 6 0,-1 1 7 16,-2-1 1-16,0 1-1 0,-1-1 4 0,0 0 10 0,-2 0 0 16,0 0-2-16,1 0 5 0,-2-1 8 0,-2 0-1 0,2 0 1 15,-1-2 7-15,1 1 9 0,-1 0 1 0,1-2-2 0,1 0-1 0,0 0-1 16,3-2-1-16,2-2-4 0,2 1-2 0,1-1-4 15,3-2-1-15,3 1-3 0,1-2-4 0,1 0-4 0,3-1-4 0,1 0-4 16,3 0-10-16,0-1-8 0,3 0-2 0,2-1 3 0,2 0-5 16,1 0-7-16,4-1 0 0,1 1 2 0,2 1-20 0,2-2-24 15,2 1-35-15,2 1-38 0,1-1-41 0,2 2-42 0,1 0-42 16,2 0-39-16,1 0-57 0,2 2-59 0,1 0-34 0,0 0-24 16,1 1-10-16,0 0-1 0,0 2 16 0,0 1 23 0,-2-1 34 0,1 1 40 15,-2 1 39-15,2 0 93 0</inkml:trace>
  <inkml:trace contextRef="#ctx0" brushRef="#br0" timeOffset="27527.1006">2152 7576 0 0,'-9'-14'144'0,"-1"-1"3"0,0 2 0 16,-1-1 3-16,-1 1 4 0,-1 2 5 0,1 1 3 0,-3-1-27 16,2 4-37-16,-3 1-26 0,1 0-27 0,-1 3-3 0,-1 0 3 15,1 3 6-15,-2 0 10 0,4 0 8 0,-1 4 6 0,2 1-4 16,1 1-8-16,1 1 6 0,3 1 7 0,1 4 1 0,2 0-7 16,2 0 10-16,2 4 10 0,2-1-6 0,3 3-9 0,3 2-3 0,1 1 0 15,3 1-12-15,1 1-15 0,1 0 9 0,3 1 15 16,1 0-14-16,1-1-19 0,0 1 5 0,1-1 10 0,0-2-15 0,-1 1-24 15,0-3 4-15,-1 0 14 0,-2-2-13 0,-1 0-22 16,-2-2 10-16,-1 0 14 0,-3-2-10 0,0-1-21 0,-3-1 11 0,-1-2 17 16,-1 0-10-16,-3-1-18 0,-1 1 11 0,-2-2 16 0,-2 0-9 15,-2 0-15-15,-2-1 9 0,-2 1 18 0,-2-1-9 0,-1-1-21 16,0 0 12-16,-2 0 19 0,1-2-10 0,-1 0-21 0,1-2 11 0,2-1 17 16,-2 0-8-16,3-1-19 0,0-2 10 0,3 1 16 15,0-2-11-15,2 1-17 0,0-1 7 0,3-1 15 0,2 1-24 0,2-1-33 16,2-1-3-16,2 0 6 0,3 0-23 0,2 0-29 0,3 0-16 15,2-1-10-15,3-1-22 0,0 1-23 0,3 0-6 0,2 0-2 16,-1 0-16-16,2-1-19 0,1 1-13 0,-2 0-10 0,2 0-1 16,0 1 2-16,0-1 16 0,0 1 20 0,0-2 20 0,-1 1 56 15</inkml:trace>
  <inkml:trace contextRef="#ctx0" brushRef="#br0" timeOffset="27910.4834">2487 7829 0 0,'8'-6'118'0,"-2"1"61"0,-2 0 16 0,-1 2 19 0,-2-1 19 15,-2 0 17-15,0 2 19 0,-3 0-23 0,0-1-32 16,-3 1-19-16,-1-1-15 0,-1 1-15 0,-2 1-10 0,-2 0 1 0,-1 1 9 15,-2 1-8-15,0 0-13 0,-1 3-6 0,-2-1-4 0,2 2-16 0,-2 1-17 16,3 1 1-16,0 0 7 0,0 2-14 0,3 0-22 16,0 1 1-16,2 0 2 0,2 0-14 0,1 1-22 0,1 0-5 0,2 0 1 15,2 0-15-15,0-1-20 0,3 1 1 0,2 0 7 16,0 0-9-16,1-2-9 0,2 0 3 0,2-1 12 0,1 1-5 0,1-3-10 16,3 0 6-16,0-2 8 0,2 0-11 0,0-2-14 0,2 0 4 15,0-2 4-15,2-2-12 0,-1 0-18 0,0-2 1 0,1 0 8 16,-2-2-10-16,1 0-17 0,-2-2 6 0,-1 1 15 0,1-1-8 15,-3-1-11-15,-1 0 10 0,-2-1 16 0,-1-1-4 0,-1 1-9 16,-3-1 18-16,0 0 26 0,-3 0-2 0,0 0-11 0,1 2 20 0,-4-1 30 16,1 1 3-16,0 0-6 0,-1 1 15 0,0 1 21 15,-1 1 8-15,0 1-1 0,1 0 14 0,-1 1 17 0,0 2-7 0,1 0-13 16,-1 0 5-16,3 2 7 0,0 0-12 0,0 0-18 0,0 0-8 16,-1 2-2-16,-1 0-11 0,2 2-14 0,0 0-10 0,0 2-6 15,0 2-10-15,0 1-10 0,2 1-2 0,-2 2 2 0,1 0-5 16,-1 0-8-16,1 2-3 0,1-1-2 0,-1 2-17 0,0-2-22 15,1 1-10-15,0 0-4 0,1-2-34 0,0 1-38 0,1-2-31 0,0-1-26 16,0-1-23-16,1-1-24 0,2-2-21 0,-1-1-23 16,2-1-38-16,2-3-47 0,-1-1 3 0,2-3 16 0,-1-1 10 0,2-2 5 15,2-2 34-15,-2-1 34 0,1-3 33 0,-1 0 69 0</inkml:trace>
  <inkml:trace contextRef="#ctx0" brushRef="#br0" timeOffset="28092.9825">2819 7766 73 0,'2'-10'260'16,"1"0"26"-16,0 0 35 0,-2 2 21 0,0 0 14 0,1 0 16 0,-2 4 13 15,0-1 5-15,0 2-1 0,-2 1-46 0,2 2-59 16,0 0-65-16,0 0-68 0,0 0-17 0,0 0-1 0,0 1-28 0,0 3-37 16,0-1-17-16,0 3-11 0,0 2-17 0,-1 0-20 0,1 3-2 15,0 0 4-15,0 2-5 0,0 0-8 0,0 1 2 0,0 2 6 16,1-2-19-16,-1 2-23 0,2 0-14 0,-2-1-5 0,1 1-37 0,-1-1-43 16,1 0-28-16,1-2-28 0,-1 0-32 0,0-2-38 15,1-1-35-15,-1-3-34 0,2-1-22 0,-1-1-20 0,-2-5 9 0,6 1 19 16,-2-2 13-16,1-3 10 0,-1-1 34 0,1-2 38 0</inkml:trace>
  <inkml:trace contextRef="#ctx0" brushRef="#br0" timeOffset="28256.667">3024 7318 97 0,'0'-12'287'0,"0"0"7"0,-1 1 10 15,-1 2-5-15,1 0-10 0,0 2 4 0,-1 2 8 0,1 2-7 16,0 0-7-16,1 3-52 0,0 0-59 0,-3 2-122 0,2 1-140 15,1-3-91-15,-3 4-76 0,2 4-34 0,-2-2-13 0,0 4 2 16,-1 1 8-16,0 1-2 0,0 3-8 0,-2 1 4 0,-1 4 11 16,-2 1 9-16,-1 1 206 0</inkml:trace>
  <inkml:trace contextRef="#ctx0" brushRef="#br0" timeOffset="29213.0736">1471 8732 0 0,'-2'-7'67'0,"0"0"56"16,0 0-3-16,1 0-7 0,-2-2-8 0,1 2 10 0,-1 0 19 15,0 0-17-15,1 1-27 0,-1 0-21 0,0 1-21 0,1 1-9 0,-1 1-3 16,-1-1-2-16,1 2-2 0,-1-1-2 0,2 2-2 16,-1 0-1-16,0 1-1 0,1 0-5 0,-1 0-3 0,0 1-3 0,1 1-3 15,-1 1-3-15,0-1-3 0,1 2-2 0,-1-1-2 16,0 2-1-16,1 0-1 0,0 1 0 0,0 0 2 0,0 1-2 0,1 0-2 15,0 2 1-15,-1-1-1 0,2 1 1 0,-1 0 2 0,1 1-2 16,0 1-1-16,0-1 1 0,0 2 2 0,0 0 1 0,1 0 1 16,1 2 3-16,0 0 3 0,1 0 1 0,0 3 2 0,-1 0 5 0,1 2 2 15,1 0 5-15,0 3 5 0,0 0 8 0,1 0 10 16,-1 4 8-16,2-1 11 0,-2 2-3 0,0 1-4 0,0 2 2 0,0 1 5 16,0 2-3-16,-2 0-7 0,2 2 7 0,-1 1 10 0,0 0-2 15,-1 0-7-15,1 1 4 0,0 0 5 0,-1 1-11 0,1 0-17 16,0 2 12-16,-1 0 19 0,0 1-8 0,0 1-17 0,0 0 10 15,0 0 20-15,0 1-7 0,0 1-19 0,1-2 10 0,-2 1 16 16,2 2-12-16,-2-1-18 0,2-1 9 0,-2 1 19 0,2-1-10 0,0 1-19 16,-1-2 11-16,2 0 23 0,0 0-9 0,2 1-13 15,-1 1 2-15,0 1 10 0,2-2-14 0,0 2-20 0,1-1 7 0,-2 1 11 16,2 0-4-16,-1-2-12 0,1 2 6 0,-1-3 14 16,-2 0-7-16,0-1-7 0,1-2 6 0,-2 0 9 0,-2 0 6 0,0-3 2 15,-1 0 10-15,-1 0 13 0,0 0 2 0,-1-2 2 0,-2-1 1 16,0 2 1-16,-1-2 2 0,0 0 0 0,0-3-7 0,0 0-5 15,-1-3-6-15,1 0-5 0,0-1-11 0,1-2-13 0,-1-1-5 0,2-2-4 16,0 0-8-16,1-2-14 0,0-2-3 0,1 0-3 16,0-3-9-16,0-2-12 0,1 0 0 0,0-2 3 0,1-2-11 0,-1-1-14 15,-1 0-11-15,1-2-11 0,1 0-14 0,-2-1-14 16,1-1-23-16,-1-3-22 0,-1 3-52 0,-1-2-59 0,2-1-62 0,-4-3-61 16,0 0-61-16,-1-3-64 0,-2-3-8 0,-1 0 5 0,0-4 11 15,-2-3 11-15,-1-2 13 0,-2-2 12 0,-1-1 22 0,0-2 28 16,-2-1 50-16,1 0 328 0</inkml:trace>
  <inkml:trace contextRef="#ctx0" brushRef="#br0" timeOffset="29578.9095">1193 11117 232 0,'-2'-7'291'15,"-1"-2"-4"-15,0 0-11 0,1 1 6 0,-1 2 9 0,2 2-5 16,-1-1-10-16,1 4 6 0,1 1 11 0,0 0-79 0,0 0-106 15,0 0-40-15,0 0-25 0,0 4-22 0,1 1-22 0,1 2 19 0,0 1 30 16,1 4 4-16,1 0 1 0,1 1 23 0,1 4 31 16,0 1 5-16,1 3-4 0,1 0 11 0,1 3 17 0,1 0-8 0,-1 0-17 15,2 1 4-15,-1 2 8 0,1-1-13 0,1 1-20 0,-1 0-9 0,1-1-6 16,0-1-18-16,0 2-20 0,0-3-8 0,0 0-5 16,0-2-5-16,0 0-2 0,0-2-1 0,1-2 4 0,0-2-4 15,1-2-4-15,0-2 3 0,1-1 0 0,1-4-3 0,0-1-6 16,1-2 0-16,1-2 3 0,-1-2-4 0,0-2-5 0,2-3 0 0,0-2 1 15,-1-3 1-15,1 0-4 0,0-4 2 0,1-1 3 0,-2-3-1 16,2-3-1-16,-1 0 2 0,1-3 3 0,-1 0 0 0,-2-1-4 16,0-2 2-16,-2 2 4 0,0-1-4 0,-2 0-2 0,-1 1-7 15,-3 1-1-15,1 0-24 0,-4 0-31 0,1 1-29 0,-3 1-29 16,0 1-52-16,-3 1-55 0,-1 1-61 0,-1 1-56 0,-2 0-41 0,-1 3-33 16,-2 0-11-16,-1 1 1 0,-1 4 2 0,-1-1 7 15,-2 4 20-15,0 1 28 0,-1 0 29 0,0 6 31 0</inkml:trace>
  <inkml:trace contextRef="#ctx0" brushRef="#br1" timeOffset="46914.171">5465 11940 0 0,'-16'-2'4'0,"0"-1"91"0,0 1-5 0,-2 1 7 0,-1-1 10 0,-1 1-17 16,-1 1-23-16,-2-1-11 0,0 1-8 0,1 0-8 0,-2 0-2 15,0 1-4-15,0-1 1 0,0 1-1 0,1-1-2 16,-1 2-2-16,1-1-3 0,1 0-3 0,-1 0-2 0,0 0 1 0,2 1-4 16,-2-1-2-16,2 0-2 0,0 1 3 0,1 0 4 0,-2 0 4 15,2 0-2-15,2 1-2 0,-2-1-1 0,1 1-1 0,0 0-2 16,1 0-2-16,-1 0-1 0,0 1-1 0,1-1-1 0,-1 1 1 0,0 1-1 15,1 0-4-15,-1-1-7 0,0 1-4 0,-1 1 2 16,2 1 0-16,-1 1 2 0,0-1-1 0,1 0 1 0,-2 1-1 0,0 2-1 16,0 0 0-16,-2 0 2 0,1 1-2 0,1 0 1 0,-1 1 1 15,1 0-1-15,1 1 1 0,0 2-1 0,2-2 1 0,1 2-1 16,0 1 1-16,0 0-2 0,1 0 1 0,-1 2 1 0,2 0-1 16,-1 2 1-16,0-1-1 0,1 1 1 0,-1 1-1 0,-1 0 1 15,1 1-1-15,-1 1 1 0,-1 1-2 0,1 0 1 0,0 1 1 16,0 0 2-16,0 1 2 0,0 1 3 0,1 0-1 0,2 1-2 15,0 0 1-15,1 0 1 0,0 1 1 0,2 1 0 0,1-1 1 0,1 1 2 16,0 0 5-16,3 0-1 0,-1 0 1 0,4 0 1 16,-1 1-2-16,2-1-4 0,1 0 3 0,0 0 5 0,1-1 1 0,2 0 1 15,-1 0 1-15,2-2 1 0,2 0 0 0,-1-1 0 0,2 0 6 16,1 0 9-16,0-1 9 0,2 0 9 0,2-1 1 0,2-1 2 16,2 0 3-16,0-1 3 0,2-1-1 0,2 0-5 0,3-1 3 0,0-2 6 15,2 0-3-15,0-2-11 0,2-1-2 0,1 2-1 16,0-4-14-16,1 2-20 0,2-1 3 0,-2-1 10 0,2-1-8 15,-2 2-16-15,2-2 8 0,-3-2 14 0,1 1-10 0,-1 1-13 0,-1-3 9 16,0 0 15-16,-1-2-6 0,0 2-15 0,-1-1 12 0,0-2 23 16,2 0-7-16,-2 0-16 0,3 0 11 0,0 0 14 15,0-3-8-15,3 0-20 0,0 1 9 0,2-2 16 0,2 1-8 0,-1-2-20 16,2 1 7-16,2-2 14 0,-1 1-13 0,2-1-17 0,-1 0 6 16,2-1 15-16,0-1-8 0,0-1-13 0,2 0 12 0,-2-3 20 15,1 0-8-15,0-3-11 0,1 0 14 0,-1-1 23 0,0-2-7 0,2-2-13 16,0-2 9-16,-1 1 14 0,2-2-8 0,0 1-17 15,0-4 5-15,2 1 12 0,-1-1-9 0,0 1-16 0,1-2 4 0,-1 0 15 16,0-2-15-16,-1 2-23 0,0-1 5 0,-1-2 12 0,-2 1-7 16,-1-1-16-16,-1 0 8 0,-3 0 12 0,0 0-4 0,-1 0-14 15,-3-1 6-15,0 1 9 0,-3-2-9 0,0 0-14 0,-2 0 7 16,-2-1 10-16,-1-2-8 0,-1 2-10 0,-2-2 5 0,-1-1 10 16,-1 1-8-16,-3-1-11 0,0 0 2 0,-3 1 10 0,-1-1-4 0,-1 2-10 15,-3-1 11-15,0 1 13 0,-1-1-2 0,-2 2-8 16,-1 0 8-16,-1 1 13 0,-2 1-1 0,0 0-5 0,-2 2 8 0,0 0 11 15,-3 1-1-15,0 2-10 0,-2 0 5 0,1-1 11 0,-3 2-7 16,0 1-11-16,0-1 4 0,-1 0 7 0,-1-1-4 0,1 1-7 16,-2-1-1-16,1 1 4 0,-2-2-5 0,-2 0-9 0,2 0 4 0,-1 0 5 15,-2-1-3-15,1 0-6 0,-2 1 3 0,0-1 8 16,0 2-5-16,-2-1-5 0,1 2 2 0,0 1 2 0,-2-1-4 0,2 2-4 16,-2 0 2-16,-1 1 1 0,1 1-2 0,-1 1-4 0,-1-1 0 15,1 3 3-15,-3 0-3 0,2 3-6 0,-2-1 0 0,2 2 0 16,0 1-1-16,-1-1-5 0,4 2 3 0,-1 2 0 0,3 0-14 15,0 0-13-15,1 1-13 0,2 0-10 0,0 2-23 0,1 1-28 16,-2 0-19-16,2 1-16 0,-1 2-35 0,-2 0-39 0,2 1-38 0,-2 2-35 16,2 0-47-16,0 1-53 0,-2 2-7 0,2 0 9 15,-3 1 11-15,0 1 13 0,-2-1 21 0,-2 2 27 0,-1 0 19 0,-2 2 17 16</inkml:trace>
  <inkml:trace contextRef="#ctx0" brushRef="#br1" timeOffset="47780.9772">5897 14866 0 0,'-1'-9'118'15,"1"-2"58"-15,0 1 10 0,0-1 18 0,0 2 16 0,1 0 2 0,-1 2-7 16,2-1 17-16,-2 1 22 0,1 1-29 0,0 3-45 0,-1-2-33 15,2 4-29-15,-2-2-5 0,0 3-1 0,0 0-13 0,0 0-15 16,0 0-12-16,4 1-9 0,-2 1-21 0,2 2-24 0,-1 1-1 16,1 1 7-16,0 3-12 0,0-2-15 0,0 5 6 0,0 0 13 15,-1 5-5-15,1-1-13 0,-2 2 8 0,1 3 18 0,-2 2-9 0,1 2-16 16,-1 2 7-16,-1 2 12 0,0-1-8 0,0 1-16 16,0 1 9-16,0 0 17 0,0 0-10 0,0-2-16 0,0-1 9 0,0 2 17 15,0-3-14-15,1-1-18 0,-1-1 9 0,2-2 16 0,-1-2-8 16,0-1-20-16,1-2 9 0,-1-2 18 0,0-3-5 0,1-3-13 15,-1-2 24-15,0-1 38 0,2-2 4 0,-2-2-5 0,-1-2 13 0,3 0 16 16,1-2-8-16,0-3-14 0,1-3 10 0,1-3 15 16,0-2-11-16,2-5-17 0,2-3 4 0,-1-3 10 0,2-3-22 0,-1-3-34 15,1-3-8-15,0-1 3 0,-1-1-8 0,0-1-11 0,0-1 4 16,1 1 9-16,0-3-6 0,1 1-12 0,0 1 7 0,0 1 14 16,1-2-6-16,0 2-13 0,1 0 5 0,-1 2 14 0,2-2-9 15,-2 3-12-15,0 0 6 0,1 3 9 0,-1 0-4 0,-1 1-11 16,1 4 7-16,-2 1 14 0,1 3-7 0,-1 1-13 0,-2 5 5 0,2 0 15 15,-2 5-10-15,0 1-11 0,-1 1 4 0,2 4 14 16,-2-1-9-16,0 4-12 0,0 2 6 0,0 4 11 0,0-1-7 0,0 4-11 16,0 1 7-16,0 3 10 0,-2 1-2 0,1 4-13 0,0 1 8 15,-1 3 14-15,0 3-7 0,-1 0-10 0,-1 1 8 0,0 2 13 16,0 0-6-16,-1 0-14 0,1 0 8 0,-2 0 12 0,1-1-4 0,1 1-14 16,0-2 7-16,0 1 14 0,1-2-7 0,1 0-13 15,-1 1 8-15,0-1 12 0,1 0-7 0,-1 0-14 0,2-1 6 16,-2 1 12-16,0 0-6 0,2-2-15 0,-2-1 3 0,2 2 4 15,-2-1-19-15,2 1-30 0,-2-2-10 0,1 3-8 0,-1-3-33 0,0 2-44 16,1-1-34-16,-2 0-34 0,0 0-58 0,0-2-64 0,0 1-13 16,-2-1 1-16,1-1-2 0,-2-1 1 0,1-2 16 0,-1-2 22 15,0-2 16-15,1-2 8 0</inkml:trace>
  <inkml:trace contextRef="#ctx0" brushRef="#br1" timeOffset="49699.6609">7917 14674 106 0,'-10'-2'120'0,"-1"2"0"15,-1 0 2-15,-1 2-2 0,-1-2 0 0,0 3-27 0,-2 0-35 16,-2 1-20-16,1 1-19 0,-3-1-7 0,0 2-4 0,-1 0-2 15,-1 2-3-15,0-2 3 0,0 1 1 0,0-1 4 0,0 2 2 16,2-2 2-16,-1-2 3 0,-4071 2 0 0,8147-1 0 0,-4074-1 2 0,0 1 1 16,2-2-2-16,1 0 1 0,-1 0-1 0,2 0 4 15,-1-2-5-15,3 2-2 0,-2-1-4 0,3 1-3 0,0 0-6 0,0-3-3 16,1 3-10-16,2-2-13 0,0 1-46 0,-1-2-52 0,1 1-16 16,1 1-4-16,-1-1-1 0,-1-1-2 0,1 0 0 0,0 0 1 15,1-1-1-15,0-2 131 0</inkml:trace>
  <inkml:trace contextRef="#ctx0" brushRef="#br1" timeOffset="49968.977">7397 14500 0 0,'-4'-3'1'0,"-1"0"154"0,1 3-1 0,-1-2 1 0,1 2 2 15,-2 2 1-15,2 1-1 0,-1 0 1 0,0 3-1 16,-1 1-49-16,1 4-61 0,1-1-26 0,-1 2-12 0,-1 2-6 0,1 2-3 16,0 2 0-16,-2 0 1 0,0 2-1 0,1 1 2 0,-1 1-4 15,0 1 1-15,-1 1-1 0,0 0 1 0,2 0-1 0,-2 0 1 16,1 1-1-16,2-1 1 0,1-1-1 0,0 1 1 0,2-2-1 16,2-2 2-16,2 1-1 0,0-2 1 0,2-1-11 0,3-1-13 15,2-2-36-15,3-3-42 0,2 0-25 0,-1-5-20 0,3-1-8 0,3-1 1 16,-1-2-1-16,4-2 1 0,-2-2-1 0,1-2 1 15</inkml:trace>
  <inkml:trace contextRef="#ctx0" brushRef="#br1" timeOffset="53944.524">8205 5651 0 0,'6'-7'84'0,"0"-2"13"0,2 1-13 0,0-1-33 0,2 1-34 16,-1 0-13-16,2-1-2 0,1 1-40 0,1-2-46 15,-1-1-24-15,3 1-1 0</inkml:trace>
  <inkml:trace contextRef="#ctx0" brushRef="#br1" timeOffset="54186.5917">8468 5384 33 0,'15'-20'147'0,"-2"0"4"0,2-2 1 16,1 2-1-16,-2-1 5 0,0 1 9 0,0 1 11 0,-2-1-31 16,0 2-40-16,-1 2-16 0,-2 0-11 0,-1 0 10 0,-2 3 17 15,-1 0 2-15,-1 0-2 0,-1 2 7 0,-1 0 14 0,0 0-3 16,-1 2-7-16,-1 0-2 0,0 1 1 0,0 1-7 0,0 1-9 16,0 0-1-16,-1 1-1 0,1 1-20 0,-2 1-28 0,2 0-1 0,-1 1 6 15,1 2-16-15,0 0-20 0,0 0 3 0,0 0 12 16,0 0-14-16,0 0-20 0,-3 2 4 0,2 2 15 0,0 1-12 0,-1 1-18 15,1 2 7-15,0 2 17 0,-2 3-9 0,-1 1-19 0,0 3 10 16,-1 2 18-16,-1 3-8 0,1 2-17 0,-2 1 11 0,1 2 19 16,-1 3-11-16,-1 1-21 0,1 1 9 0,-1 2 19 0,2 1-22 0,-2 1-31 15,0 0-26-15,0 0-24 0,0 0-35 0,1 0-38 16,-1-3-49-16,1 1-52 0,1-2-24 0,-1-1-16 0,0 1 4 0,1-2 9 16,-1-2-6-16,0-2-8 0,1-2 16 0,-2-3 20 0</inkml:trace>
  <inkml:trace contextRef="#ctx0" brushRef="#br1" timeOffset="54437.1166">8143 6077 0 0,'0'0'244'0,"0"0"161"0,0 0 9 0,0 0 0 16,2-1 0-16,1-2 0 0,0 0 2 0,-1 1 1 0,2 1-2 15,0-1 1-15,3 1 1 0,0 1-96 0,2-2-125 0,2 1-85 0,2-1-73 16,3 1-26-16,1 1-11 0,3 0-1 0,3-2 2 16,0 2-14-16,3 0-21 0,1 2-23 0,1-2-23 0,0 0-50 0,1 0-57 15,2 1-68-15,-2 1-68 0,2-1-44 0,0-1-36 16,1 2-9-16,-2-2-3 0,2 0-2 0,0 0 1 0,-1 0 13 0,-2-2 18 16,1-1 24-16,-4 2 24 0</inkml:trace>
  <inkml:trace contextRef="#ctx0" brushRef="#br1" timeOffset="60660.8897">6499 10675 0 0,'0'0'28'16,"0"0"88"-16,0 0 2 0,0 0-10 0,0 0-10 0,0 0 5 0,0 0 11 15,0 0-24-15,0 0-33 0,0 0-22 0,0 0-20 0,0 0-6 16,-2 1-2-16,2-1-1 0,-1 2-1 0,1-2-2 0,0 4 0 15,0-2 1-15,0 2 2 0,0-1 0 0,0 2 0 0,0-1 0 16,0 1 3-16,0-1 2 0,1 1 1 0,-1 1 3 0,2 0 1 16,-2 0 1-16,1-2 2 0,-1 2 1 0,1-1-2 0,-1 1 0 0,2 0-2 15,-2 0 4-15,1 1 1 0,0 1-2 0,-1-2 1 16,2 3-1-16,-2 0 2 0,1 3 2 0,-1 0-2 0,1 0 1 0,-1 1-1 16,0 2 0-16,0 0 0 0,-1 2-1 0,1 1-1 0,-1 0 1 15,-2 1-5-15,2 1-2 0,-2 1 2 0,0 1-3 0,1 1-1 16,-1-1-4-16,0 2-4 0,2 2 0 0,0-2-1 0,-1 0-1 15,2 0-1-15,2-2-1 0,-1 1-1 0,0-5-4 0,1 1-4 16,0-2-13-16,1-2-14 0,1-2-14 0,0-1-15 0,0-4-35 0,0-1-40 16,1-1-13-16,-1-1-8 0,0-5 1 0,-4 0 2 15,4 0 0-15,-1-6-1 0</inkml:trace>
  <inkml:trace contextRef="#ctx0" brushRef="#br1" timeOffset="61043.596">6359 11056 84 0,'-3'0'139'15,"3"0"1"-15,0 0-1 0,-1 1 1 0,-1 4-1 0,2-1-1 0,0 2 0 16,2 2-46-16,-1 2-62 0,0 1-18 0,2 1-8 15,0 3-2-15,-1 0-1 0,1 1 1 0,0 1-1 0,1 2-1 0,0 1 0 16,0 1 0-16,0 0 2 0,0 0-1 0,0 1 2 0,1-1 2 16,0 2-2-16,1-1 1 0,-1-1 2 0,0 0-1 0,2 1-1 15,0-3 2-15,1 0 0 0,0-1 2 0,1-1 1 0,0-1 1 0,2-2 2 16,1-3 5-16,1-1 2 0,1-3 1 0,0-1 2 16,1-4 1-16,2-2 4 0,1-1-2 0,2-4 1 0,0-2-1 0,2-1 1 15,1-4-2-15,0-2 0 0,1 0-2 0,1-3-4 16,-1-2-6-16,1 0-3 0,-1-2-3 0,-1 0 0 0,0 0-4 0,-2 0-4 15,-2 0-2-15,-2 0-4 0,-1 2-2 0,-3-2-2 16,-2 3-6-16,-2-2-9 0,-1 2-6 0,-2 2-5 0,-4-1-7 0,1 1-7 16,-3 2-7-16,-1 2-8 0,-2 0-23 0,-1 2-32 0,0 1-17 15,-3 1-16-15,-1 2-4 0,0 2 0 0,0 1 5 0,-1 0 8 16</inkml:trace>
  <inkml:trace contextRef="#ctx0" brushRef="#br1" timeOffset="62762.8785">8200 11686 102 0,'-4'-2'114'0,"0"2"-2"0,1 0 1 16,-1 2 1-16,2-1 1 0,-2 0-29 0,1 0-38 0,0 0-21 0,1 2-20 16,-1-2-4-16,0 1 0 0,1 0 0 0,0 0 2 0,1-1 1 15,1-1 3-15,-1 1 0 0,1-1 1 0,0 0-1 0,0 0 0 16,0 0-1-16,0 0 1 0,0 0 0 0,0 0-2 0,0 0 2 15,1 2 0-15,-1-2 0 0,0 0-3 0,1 1-1 0,-1-1-5 16,0 0-2-16,0 0 1 0,2 1 1 0,-2-1 1 0,0 0-1 16,0 0 0-16,0 0 2 0,0 0-1 0,1 1 1 0,-1-1-4 0,0 0 4 15,0 0 2-15,0 0 1 0,0 0-1 0,0 0 1 0,3 0 1 16,-3 0 0-16,0 0-2 0,0 0 1 0,4 0-1 0,-4 0-1 16,2 0-1-16,-2 0-1 0,3-1 4 0,-3 1-2 0,0 0-2 15,0 0 1-15,0 0-1 0,0 0-1 0,0 0 2 0,0 0-1 16,0 0 1-16,0 0 2 0,0 0-1 0,0 0 3 0,0 0 3 15,0 0 0-15,0 0-1 0,0 0-1 0,0 0 1 0,0 0 1 16,0 0 0-16,0 0 0 0,0 0 3 0,0 0-3 0,0 0-2 16,0 0 1-16,0 0-2 0,0 0 0 0,0 0 0 0,0 0-3 0,0 0 0 15,0 0 1-15,0 0 1 0,0 0 1 0,0 0 3 16,0 0-2-16,0 0 2 0,0 0 0 0,0 0 0 0,0 0 3 0,0 0 0 16,0 0 0-16,0 0 3 0,0 0 2 0,0 0-2 15,0 0 0-15,0 0 1 0,0 0-4 0,0 0 0 0,0 0 2 0,0 0-1 16,0 0 1-16,0 0-2 0,0 0 0 0,0 0-2 0,0 0-1 15,-3 0-1-15,3 0-2 0,0 0-2 0,-4 0 2 0,4 0-1 16,-2 0-1-16,2 0 1 0,-3 0-2 0,3 0-2 0,-3 0 2 0,3 0 3 16,-2 0 2-16,2 0-1 0,-3 0 1 0,3 0-1 15,0 0 2-15,0 0 3 0,0 0 2 0,0 0-2 0,0 0 0 0,0 0 0 16,0 0 0-16,0 0 0 0,0 0-3 0,0 0-3 0,0 0-2 16,0 0 1-16,0 0-2 0,0 0 0 0,0 0-2 0,0 0-2 15,0 0-1-15,3-1 7 0,-3 1-4 0,1-1-2 0,2 1 1 16,-1-2 3-16,1 2 1 0,0 0 2 0,1-1 3 0,0 1 6 15,1 0 9-15,2-1 14 0,1 0-1 0,1 0 1 0,2-1 2 0,-1 1 8 16,4 0 3-16,-1-1 2 0,3-1 2 0,0 2 4 16,1-1-4-16,2-1-7 0,1 1 2 0,1-1 1 0,1 1-14 0,2 0-19 15,0-1 3-15,1 1 8 0,2-1-10 0,-1 1-17 16,2 1 2-16,0-2 8 0,2 2-6 0,-1 0-15 0,0-1 8 0,1 0 10 16,-1 0-8-16,-1 1-14 0,1-2 7 0,-2 2 15 0,0-1-8 15,-1-1-14-15,0 1 7 0,-2-2 18 0,1 2-9 0,-1-2-18 16,-1 1 3-16,1-2 9 0,-2 0-20 0,1-1-25 0,0 1-25 15,-2-1-25-15,2 0-35 0,-2-1-43 0,-1 1-20 0,-1-1-17 16,-2 0-12-16,-1 0-12 0,-1-1 3 0,-3 2 9 0,-2-1 3 0,0 1 0 16</inkml:trace>
  <inkml:trace contextRef="#ctx0" brushRef="#br1" timeOffset="63095.8708">9207 11254 12 0,'8'-2'129'0,"1"2"1"15,0 2 1-15,2-2 2 0,0 3 1 0,2 0-1 0,-1 1 1 16,1 1-40-16,1 1-53 0,0 1-19 0,0 1-8 0,-1-1-1 16,-1 2 4-16,1 2 2 0,-1-1 1 0,-1 2 2 0,0 2-1 15,-2-1 2-15,0 1-2 0,-2 1 1 0,0 0 5 0,-3 3 0 0,-2 0-3 16,0 0 2-16,-2 2-2 0,-3 2-3 0,-2 0-5 16,-3 2-1-16,-3 0-4 0,-2 3-8 0,-3-1-8 0,-2 1-13 0,-2 0-13 15,-2 0-31-15,-1-1-34 0,0-1-27 0,-1-2-28 0,0 0-8 16,2-4-3-16,0-1 0 0,4-2-2 0,2-3 2 0,1-2 2 15</inkml:trace>
  <inkml:trace contextRef="#ctx0" brushRef="#br1" timeOffset="64598.0459">10113 10652 87 0,'-8'-6'165'0,"2"0"4"16,-2 0 2-16,1 0 5 0,0 2 4 0,2-2 1 0,1 3 4 15,0 0-28-15,0 0-37 0,1 0-19 0,1 1-17 0,0-1-15 0,1 2-9 16,1 1-5-16,0 0-1 0,0 0-6 0,0 0-4 16,1-2-4-16,2 1 1 0,-3 1-5 0,3 0-5 0,1 0-7 0,1 1-10 15,2-1-7-15,-1 2-5 0,4-2 2 0,0 1 5 16,2 2-4-16,2-1-8 0,-1 1 4 0,3 0 8 0,0-2-4 0,1 2-13 16,-1-1-4-16,2 1-7 0,-1 0-16 0,-1-2-20 0,1 2-22 15,-1-1-25-15,-1-1-34 0,1 1-35 0,-3-1-21 0,1 1-17 16,-2-2-8-16,-2 0-5 0,1 0 3 0,-2 0 6 0,-1 0 7 15,0 0 8-15</inkml:trace>
  <inkml:trace contextRef="#ctx0" brushRef="#br1" timeOffset="64823.2957">10412 10445 0 0,'-1'-1'66'0,"-1"-1"103"0,1-1 1 0,-2 2-1 16,3 1 2-16,-2 3 0 0,-2 0-1 0,1 3-2 0,-1 1 0 16,-1 2-51-16,-1 2-68 0,1 2-26 0,0 1-17 0,-2 2-5 0,2 2 1 15,-2 0-2-15,2 2 0 0,-2 1-2 0,2 1-2 16,-1 1-7-16,2 1-8 0,0 0-14 0,0 1-15 0,2-1-21 0,0-1-24 16,2 1-30-16,2-5-30 0,0-1-12 0,1-1-5 0,2-4 1 15,1-1-1-15,2-1 2 0,0-5 0 0</inkml:trace>
  <inkml:trace contextRef="#ctx0" brushRef="#br1" timeOffset="65131.2659">10703 10688 0 0,'2'-6'136'0,"1"0"70"0,-2-1 5 0,1 1 1 16,-1 0-4-16,0 1 1 0,2 1 2 0,-2-1-1 0,2 2-3 15,1-1-49-15,0 1-61 0,1-2-37 0,2 1-30 0,0-2-10 0,2 0-8 16,0 0-5-16,2-2-7 0,0-1 3 0,2 2 6 15,-1-4-3-15,3 1-6 0,-2-1 9 0,3-2 14 0,-1-1-7 0,2 1-7 16,-1-2 8-16,1 0 8 0,-1-3-2 0,2 1-4 16,-1 1 1-16,-2-1 5 0,1 1-5 0,-3 1-11 0,0 0 10 0,-2 3 11 15,-3 0-1-15,0 4-10 0,-3 1 11 0,-1 1 15 0,-1 1-7 16,-2 1-13-16,1 4 4 0,-2 0 7 0,0 0-6 0,0 0-8 16,-2 1 8-16,1 4 11 0,0 1-7 0,-2 0-17 0,0 6 1 0,1 0 4 15,-1 4-11-15,-1 2-22 0,0 2 2 0,1 4 6 16,-1-2-33-16,2 4-46 0,-1-2-46 0,2 1-47 0,1-1-40 0,0 0-41 15,2-1-5-15,2-4 0 0,3-1-3 0,1-1-9 16,1-4 6-16,2-2 9 0,1-4 3 0,3-2 57 0</inkml:trace>
  <inkml:trace contextRef="#ctx0" brushRef="#br1" timeOffset="67234.3021">12556 9928 0 0,'0'-6'126'0,"0"0"15"0,0 0 3 0,0 0 0 0,0 1 0 16,0-1 4-16,0 0 7 0,1 0-29 0,1 0-39 0,0-1-24 0,1 1-21 16,0-3-6-16,-1 1-2 0,1 1 2 0,0-2 2 0,-1 0 10 15,1 1 10-15,0-1 16 0,-1 2 16 0,1-2 0 0,-2 0-5 16,1 1 4-16,-1-2 5 0,0 2 1 0,-1-2-5 15,0 1 4-15,0 0 7 0,0-3-5 0,0 3-9 0,-1-2-2 0,1-1 2 16,0 2-19-16,1-2-23 0,-1-2 0 0,2 2 10 0,-1-3-10 16,2 2-19-16,-2-1 4 0,2-1 10 0,-1 2-11 0,1-4-20 15,0 2 4-15,1-1 14 0,0 0-10 0,0 0-22 0,0 1 7 0,1-2 14 16,0 1-11-16,1 0-17 0,0-2 9 0,0 1 18 16,0-1-9-16,1-1-18 0,0 1 9 0,-1-2 16 0,1 0-7 0,0 0-19 15,-1-1 10-15,0 1 16 0,0-1-8 0,0 1-19 0,-1 0 10 16,0-1 20-16,-1 2-10 0,2-1-18 0,-2 0 11 0,0 0 17 15,0 1-7-15,0 0-15 0,0-2 11 0,0 2 17 0,0-1-10 16,0 0-18-16,0 0 12 0,0-2 21 0,0 2-10 0,0-2-22 16,1 0 11-16,-1 0 17 0,1-1-11 0,-1 0-21 0,0 1 9 0,2-1 18 15,-2-1-11-15,1 1-17 0,0-1 8 0,1 1 17 0,-1-1-13 16,0-1-19-16,1 1 8 0,-1-2 20 0,0 0-11 0,2 0-17 16,0 0 11-16,1-1 20 0,-2 0-10 0,2 0-17 15,0 1 8-15,0-1 19 0,2 2-11 0,-2-1-17 0,1-1 11 0,0 1 20 16,1-2-8-16,-1 2-17 0,0-2 10 0,1 2 17 0,-2-2-11 0,1 2-25 15,-1-2 11-15,0 2 18 0,0-2-10 0,0 2-20 16,-1-2 12-16,-1 1 22 0,1-2-10 0,-2 1-22 0,1-2 11 0,-1 0 22 16,-1 0-8-16,0-1-12 0,0 0 15 0,-1 0 22 15,-1 0-7-15,0 1-18 0,-1 0 14 0,0 0 22 0,-1 0-9 0,0 1-17 16,0 1 13-16,-1-1 19 0,1 1-11 0,-1 2-20 0,-1-1 5 16,1 2 13-16,0-1-14 0,-1 1-17 0,0 1 7 0,0 0 13 15,0 0-11-15,0 1-17 0,0-1 2 0,0 2 14 0,1-2-12 16,0 0-18-16,1 0 9 0,0 0 15 0,0-2-7 0,1-1-14 15,-1 2 7-15,1-2 14 0,1 0-7 0,-1 1-14 0,0-1 7 0,1 2 16 16,-1 1-10-16,0-2-13 0,1 1 8 0,-2 1 14 16,0 0-5-16,-2 0-13 0,2 0 8 0,-1 0 14 0,0 1-10 0,-1 1-16 15,1-2 11-15,0 3 16 0,-1 0-6 0,1 0-17 0,0 0 10 16,-1 1 14-16,1 1-8 0,0-2-14 0,-2 3 4 0,2-2 14 16,-1 1-10-16,0-1-14 0,0 1 9 0,0-1 16 0,0 1-7 15,0-2-18-15,-1 0 9 0,0 0 14 0,-1 0-5 0,0 0-11 16,0 0 13-16,0 0 14 0,-1 3-5 0,0-3-13 0,-2 3 8 0,0 0 15 15,1 0-6-15,-2 3-15 0,-2-2 6 0,1 2 15 16,0 2-6-16,-1-1-13 0,0 2 4 0,0 0 10 0,0 2-8 0,0 1-16 16,1 0 5-16,0 0 14 0,-1 3-8 0,1 0-12 0,0 0 6 15,-1 0 13-15,1 1-7 0,0 2-15 0,-1 0 5 0,1 2 11 16,0-2-7-16,-1 0-10 0,2 3 5 0,0-2 14 0,0 1-10 0,2 1-13 16,-2 0 7-16,1 0 11 0,0 0-5 0,1 0-14 15,-1 1 7-15,0-1 14 0,1 2-6 0,-1-2-12 0,0 1 5 0,1 1 11 16,-1-1-7-16,0 1-10 0,1-1 7 0,-1 1 12 0,2 1-8 15,-2-3-11-15,0 3 4 0,1-2 13 0,-1 1-8 0,-1-1-14 16,0 2 7-16,0-1 16 0,-1-1-10 0,-2 1-13 0,-1 1 8 16,0-2 11-16,-1 2-7 0,-2-1-13 0,0 2 7 0,-1-1 13 15,-1 2-10-15,-2-2-16 0,1 0 7 0,-1 1 13 0,0-1-8 16,-2 2-17-16,1-2 4 0,-1 1 13 0,-2 1-11 0,0-2-18 16,1 1 4-16,-2 1 14 0,-2-1-9 0,1-1-16 0,0 2 8 0,-2-1 19 15,0-1-11-15,1 2-15 0,0-1 7 0,0-1 19 0,-1 2-8 16,2-2-14-16,-2 0 10 0,2 3 17 0,-2-3-5 0,0 0-16 15,1 3 11-15,-1-3 15 0,-1 1-7 0,-1 1-16 0,-1-1 13 16,1-1 20-16,-2 2-13 0,2 1-19 0,-2-2 10 0,-1-1 19 16,2 2-10-16,-2 1-18 0,0-2 11 0,-2 1 17 0,1-1-7 0,-2 1-13 15,1 1 7-15,-2-2 18 0,0 1-12 0,0-2-18 16,0 3 13-16,0-3 23 0,0 1-7 0,1 1-19 0,2-1 11 0,-1-1 23 16,2 2-11-16,0-1-20 0,2 1 11 0,-2-1 18 0,0 1-10 15,1 1-22-15,-1-2 13 0,0 1 20 0,0 1-13 0,0 0-19 16,0 0 7-16,0 0 18 0,0 1-9 0,-1-1-20 0,-1 2 8 15,1-2 18-15,-2 0-9 0,-1 1-16 0,0-1 10 0,0 2 18 16,0-2-9-16,0 0-17 0,2 0 11 0,-2 0 18 0,1 0-10 0,2-2-17 16,-1 1 10-16,1 1 19 0,1-2-8 0,0-1-17 15,0 2 10-15,3-2 16 0,-1 0-11 0,1-2-19 0,2 2 11 0,1-1 17 16,-1-2-8-16,2 1-17 0,1 1 10 0,0-1 19 0,0 1-13 16,1-2-17-16,0 0 8 0,1 0 22 0,0 0-10 0,2 0-19 15,-1 0 11-15,0 0 19 0,1 0-12 0,-2 0-20 0,1 0 10 16,1 0 20-16,-1 0-11 0,-1 0-22 0,2 0 13 0,0 0 19 15,0 0-9-15,2 0-18 0,0 0 10 0,0 0 19 0,2 0-11 16,-2 0-20-16,2 0 10 0,0 1 20 0,0-1-10 0,2 2-18 16,-2-1 9-16,1 1 20 0,-1-2-11 0,0 1-20 0,0 2 10 0,0-1 19 15,0 1-12-15,0 0-20 0,1 0 11 0,-1 0 18 16,0 1-10-16,0-1-17 0,2 2 10 0,-2-1 19 0,1-1-11 0,0 2-17 16,1 1 10-16,-1-2 17 0,0 1-10 0,1-2-21 0,0 3 11 15,0-3 19-15,0 1-12 0,0 1-20 0,0-1 13 0,1-1 17 16,-2 2-8-16,2-1-17 0,-2 1 10 0,1-1 17 0,-1 1-9 0,0 1-16 15,-1-3 10-15,0 1 18 0,0 1-11 0,0-1-17 0,2 1 11 16,-2-2 20-16,1 1-12 0,2-1-22 0,-1 2 8 0,1-2 22 16,1 0-8-16,0-2-15 0,1 2 7 0,1-1 17 15,-1-1-7-15,2 1-14 0,-1-1 10 0,1 1 19 0,1-2-11 0,-1 0-18 16,-1 0 13-16,1 0 22 0,0 0-10 0,-2 0-20 0,0 0 8 16,1 0 16-16,-1-2-7 0,-1 2-11 0,0-1 8 0,0 1 17 15,1-2 6-15,1 1 2 0,-1 1 20 0,2-2 31 0,1 1 1 0,0 1-8 16,1-2 8-16,2 1 11 0,1 1-8 0,-2 0-14 0,1 0 5 15,0 0 8-15,-2 0-8 0,-1 0-15 0,0 0-8 0,-1 0-5 16,-2 0-20-16,0 1-26 0,1 1-4 0,-1-1 3 0,0 1-7 16,1-1-8-16,0 2 4 0,1-1 7 0,1-1-4 0,0 2-7 15,0-1 5-15,0-1 7 0,1 2-5 0,-1-1-8 0,0 1 4 0,0 0 9 16,0 0-5-16,0 0-10 0,-1 0 8 0,0 0 7 16,-1 3-5-16,1-2-8 0,-2 1 4 0,1-1 7 0,-1 1-2 0,0 1-8 15,-1-2 1-15,2 1 10 0,-1-1-7 0,-1 1-7 16,0-1 6-16,0-1 9 0,0 2-4 0,-1-1-8 0,-1 1 4 0,0-2 7 15,0 1-5-15,0-1-9 0,-1 2 4 0,-1-2 8 0,1 0-4 16,1 1-5-16,0-2 4 0,1 1 10 0,0 0-7 0,2-3-8 16,0 1 4-16,2 1 7 0,1-1-2 0,0 1-8 0,1-2 6 15,1 0 7-15,0 0-4 0,2 0-7 0,0-2 4 0,0 2 6 16,2-1-5-16,-2 1-7 0,1-2 5 0,3 2 7 0,-3 0-14 0,3 0-19 16,-1-1-10-16,1 1-11 0,-1 0-33 0,-1-2-42 0,2 2-30 15,0 0-27-15,-1-3-29 0,1 3-26 0,0-3-29 0,1 0-32 16,-1 3-35-16,3-4-37 0,-2 1 1 0,2-2 10 0,-3 5 12 15,3-3 15-15,-1-1 30 0,1 1 39 0,0 0 31 0,1 1 190 16</inkml:trace>
  <inkml:trace contextRef="#ctx0" brushRef="#br1" timeOffset="67566.7913">7977 6350 0 0,'6'-10'111'15,"-2"-2"40"-15,-2 3 5 0,0 0 5 0,-1-2 1 0,0 4 3 16,-1-1 1-16,-1 4-28 0,0-2-37 0,-1 3-28 0,1 0-25 16,-2 1-7-16,-1 1-5 0,0 1-6 0,0 0-8 0,-1 1-2 0,-2 1-4 15,-1-1-4-15,0 4-3 0,-1-1-1 0,0 2-2 16,-2 0-2-16,-1 2-1 0,0-1 0 0,-1 4 0 0,1-1 2 0,-2 2 1 16,1 0 3-16,0 2 1 0,-2-2-1 0,2 3 0 0,-2 0 0 15,2 1 2-15,-2 1 1 0,0-1 0 0,1 2 9 0,-1 0 12 16,2 0 3-16,-1 2 4 0,1-2-4 0,1 1-3 0,0-1-1 0,3-1 1 15,-1-1-3-15,4 1 0 0,-1-2 0 0,3-2 0 16,0 1-3-16,3-2-2 0,1-2-8 0,2-1-11 0,2 0-5 0,3-1-2 16,1 1-1-16,3-2 4 0,1-1-11 0,4 0-14 15,1-1-19-15,3-1-25 0,3 1-29 0,2-4-32 0,0 1-34 0,3-2-33 16,0-2-9-16,0 1-4 0,0 1-2 0,0-3 0 0,-1 0 0 16,0-2 0-16,-3 2 9 0,0 0 180 0</inkml:trace>
  <inkml:trace contextRef="#ctx0" brushRef="#br1" timeOffset="73689.6958">9993 7811 0 0,'-9'-9'94'0,"0"0"34"0,-1-2 1 0,1 1 0 0,-2 1 0 16,1 0-2-16,-1 1-1 0,0 1-36 0,1 0-45 0,-1 1-21 0,0 1-15 16,-1 0-4-16,0 0-4 0,0 2 2 0,0-1 0 0,-1 0 0 15,1 2 2-15,-1 0 1 0,1 0 0 0,-2 0 3 0,1 1 3 16,-2 0 0-16,2-1 1 0,-2 1 1 0,2 0-2 0,-2 1 1 16,1 0-1-16,-2 1 0 0,1 2-3 0,-1-1 0 0,-1 3-3 15,-1 0 0-15,-2 2-1 0,0 1-1 0,-1 2-1 0,-2 1 0 0,1 2-1 16,-2 0-2-16,-2 1-2 0,1 2 1 0,0 1-2 15,-2 0 3-15,2 1 1 0,-2 1 1 0,2 0-1 0,-1 0-1 0,1 2-1 16,1-1-1-16,1 2 1 0,1-1 2 0,-1 1 1 16,2 1 4-16,1 1 0 0,0 0 1 0,1 1-1 0,2 0-1 0,-2 1-2 15,2 2 0-15,1 0 1 0,-2-1 2 0,2 2 0 0,0 1 0 16,0 1 0-16,2 0-4 0,-2 2-1 0,1-1-2 0,2 1-4 16,-1 0 4-16,1 0-1 0,0-1 1 0,1 0-1 0,1 1 1 15,0-1 1-15,1 2 0 0,0-1 0 0,1 1 1 0,1 1 4 16,1 1 1-16,2 0 0 0,0 0 3 0,2 0 0 0,2 0 0 0,1 0 0 15,1 0 0-15,3-1 1 0,3-1 2 0,1 1 0 16,1-2 2-16,3-1-1 0,1-2-1 0,3-2-1 0,2-2-2 0,0-1 1 16,2-3 2-16,2-1 0 0,0-3 0 0,2 0 2 15,2-2-1-15,0-3 2 0,2 0 2 0,2-2 4 0,-1-1-2 0,3-2-1 16,0-1 2-16,1-1 2 0,1-1 1 0,0-2-2 0,2-1-2 0,2-1 2 16,-1-1 6-16,2 0 8 0,1-1 5 0,1-1 5 15,2-2-3-15,-1-1-7 0,2 0 5 0,0-1 11 0,0-1-6 0,2-1-7 16,0-2 7-16,1-1 13 0,0-1 1 0,1 0-8 0,1-1-2 15,2 0-1-15,-1-1-13 0,2-2-19 0,2 0 7 0,-1 1 11 16,0-2-10-16,1 0-16 0,-2 0 5 0,-2-1 13 0,-2 0-14 16,-1 0-20-16,-4 0 4 0,-2-1 10 0,-4 0-8 0,-1 0-11 15,-2 0 10-15,-2-2 18 0,-3 2-6 0,-1-1-15 0,-1-2 7 16,-3 0 16-16,0 0-8 0,-3-1-15 0,0-1 9 0,-2-1 13 16,-2-1-7-16,1 0-10 0,-2 0 4 0,-2-1 12 0,0 0-11 0,0 0-16 15,-2 0 6-15,0-1 12 0,0 2-6 0,-1-2-12 16,-2 0 8-16,1 0 11 0,-2 0-4 0,0-1-12 0,-2 2 8 0,0-2 13 15,-2 1-6-15,-2 1-8 0,1 0 11 0,-3 1 20 0,0 1-7 16,-1 1-13-16,-2 0 8 0,-1 1 13 0,-1 0-5 0,-2 3-11 16,-1-2 5-16,-1 2 13 0,-1 0-10 0,0 0-11 0,-1 1 8 0,-2 0 16 15,1 1-14-15,-2-2-20 0,0 2 8 0,0 0 18 16,0 2-10-16,-1-1-16 0,2 1 10 0,-2 1 14 0,2 0-7 0,1 1-15 16,0-1 9-16,0 3 15 0,0-1-10 0,1 1-19 0,0 1 8 15,1-1 15-15,-1 3-9 0,0-1-16 0,1 1 5 0,0 0 16 16,0 1-11-16,-1 1-15 0,0 1 7 0,-1 1 17 0,0 0-9 15,-1 1-18-15,0 2 9 0,-1 1 18 0,-2 0-9 0,0 1-18 16,-1 1 9-16,-2 1 18 0,1 1-9 0,-2 0-16 0,-2 2 8 0,1-1 16 16,-2 0-11-16,1 2-20 0,-2 0 11 0,0 0 18 15,-2 0-10-15,1 0-19 0,0 0 11 0,-2 0 20 0,2-1-8 0,-2 1-18 16,2 0 7-16,-1-1 19 0,1 0-10 0,0 0-17 0,-1-1 8 16,1 1 19-16,0 0-8 0,1-1-17 0,0-1 10 0,0 1 17 15,1-2-10-15,2 2-18 0,-1-2 8 0,4 1 16 0,-1-1-11 16,2 0-17-16,1 1 11 0,0-1 17 0,0 2-6 0,0 1-19 15,0-1 8-15,-2 1 17 0,2 1-10 0,-1 1-17 0,-2 1 12 0,2 0 19 16,-2 2-11-16,1-1-22 0,0 1 13 0,0 1 20 16,0-1-10-16,1 2-19 0,0 0 7 0,-1 0 18 0,2 0-9 0,0 0-18 15,0 0 9-15,-1 2 19 0,1 0-11 0,-1-1-19 0,-1 2 10 16,0 0 19-16,-1 2-11 0,0 0-14 0,1 1 8 0,-2 0 17 16,1 1-6-16,-1 1-15 0,1 1 8 0,1-1 14 0,0 2-7 0,0-1-16 15,0 2 10-15,2 1 16 0,0 0-7 0,2 0-19 16,0 0 8-16,2 0 19 0,2 0-8 0,2-1-18 0,2 1 6 0,2-1 15 15,3 0-9-15,4-2-15 0,1 2 9 0,2-1 15 0,5-2-11 16,1 0-16-16,3 1 9 0,2-2 18 0,2 0-15 0,1-1-24 16,1-1-7-16,2-1-7 0,1-2-28 0,-2-2-36 0,2 0-27 15,0-2-21-15,2-3-49 0,-2-1-59 0,0-1-12 0,-2-2-2 16,0-2-4-16,0-1-9 0,-2-2 9 0,-1-3 14 0,-2-1 11 16,-1-1 14-16</inkml:trace>
  <inkml:trace contextRef="#ctx0" brushRef="#br1" timeOffset="74223.4003">9109 8604 0 0,'-4'-1'70'0,"0"1"82"0,0-1-1 0,2 1-1 0,-2 0 2 16,0 2-13-16,0 0-16 0,0 3 6 0,-2 0 17 0,1 2-47 16,0 0-62-16,-2 3-25 0,0 0-10 0,2 0-4 0,-2 2 1 15,2 0 1-15,1 2 1 0,0 0-1 0,0-1-1 0,1 2 1 0,1 0 1 16,2 0 1-16,0 1-1 0,0 0 2 0,2 2 0 0,1-1 2 15,1 2-2-15,1 0 1 0,1 2 1 0,0-1 1 0,1 2-2 16,0 0 2-16,1 1 2 0,1 0 2 0,0 0 2 16,1-2 3-16,0 1 2 0,4 0 1 0,-1-3 1 0,2-1 5 0,2-3 5 15,0 1 8-15,3-4 14 0,3-1 2 0,0-3 1 0,2-2 10 0,3-2 13 16,0-3-4-16,3-2-10 0,1-3 6 0,1-1 9 16,2-3-4-16,1-2-11 0,0-2 3 0,0-1 3 0,-2-2-15 0,1-1-21 15,-2-1 1-15,-2-1 7 0,-3 0-14 0,-1 0-24 16,-2 0 7-16,-2 0 14 0,-3-1-12 0,0 1-21 0,-3 0 9 0,-1-1 17 15,-1 1-11-15,-1-1-18 0,-2 1 7 0,-1 1 19 16,-2-1-8-16,-1 1-17 0,-1 1 10 0,-2 1 13 0,-1-1-8 0,-1 2-16 16,-2 1 11-16,-1-2 14 0,-1 2-7 0,-2 1-15 0,-1-1 9 15,-2 1 14-15,-2 0-8 0,-2 0-17 0,0 0 5 0,-4 1 15 16,1-1-10-16,-2 1-19 0,1 0 7 0,-4 2 7 0,2-2-14 0,-1 1-22 16,1 2-13-16,0 0-11 0,0-1-30 0,1 2-33 15,1 0-44-15,2 1-46 0,-2 0-19 0,4 1-10 0,-1 0 5 0,0 0 9 16,2 1 2-16,1 0-5 0,1-1 12 0,1 2 13 0</inkml:trace>
  <inkml:trace contextRef="#ctx0" brushRef="#br1" timeOffset="80379.6082">945 12372 18 0,'-8'-7'126'0,"0"-2"3"0,0 2 3 16,0 0 0-16,2 1 1 0,0 1 1 0,1 2-4 0,1 0-43 0,0 1-57 16,1 1-16-16,3 1-7 0,0 0 1 0,-2 0-2 0,2 0 0 15,0 0 0-15,0 0-2 0,0 0-2 0,-2 1-4 0,2-1 2 16,0 0 0-16,-1 2 2 0,1-2-2 0,0 4 1 0,0-1 1 15,1 1 2-15,1 2 2 0,-1 0 0 0,0 2-1 0,1 3 1 16,-1 1 0-16,2 1 0 0,-2 3 0 0,2 0 0 0,-1 2 0 0,2 1-2 16,-1 1 2-16,1 2 2 0,-1 1-2 0,-1 1-5 15,1 2 1-15,0 0 2 0,-2 3 2 0,0 0-1 0,1 1-1 0,-2 1 1 16,0 0-1-16,-2 1 1 0,1-1-1 0,0-1 2 0,-2 0-3 16,0-1-3-16,1-2 2 0,-1 0 2 0,-1-2-2 0,1-1-2 15,-1-1-2-15,-1-3 1 0,0-1-1 0,-1-1-1 0,0-3 0 16,-1-2 2-16,0-1-2 0,-1-3-3 0,0-1-9 0,-1-2-8 15,0-3-16-15,-1-2-19 0,1-1-32 0,-2-3-36 0,1-2-11 16,-2-2-4-16,0-3 0 0,-2-2 2 0,0-3-2 0,-1-2 0 16</inkml:trace>
  <inkml:trace contextRef="#ctx0" brushRef="#br1" timeOffset="81197.8546">429 12421 81 0,'3'-17'141'0,"0"-1"0"0,1 0-2 16,0 2 1-16,1 0-1 0,0 2 1 0,2 2-1 0,1 0-47 0,1 3-62 16,2 2-18-16,1 1-8 0,1 1-1 0,2 2 2 15,2 0-2-15,1 1-2 0,0 1 1 0,2-1-1 0,0 2 1 0,3-1-1 16,-2 0 1-16,3-1-1 0,-1-1 2 0,1 1 0 0,1-2 0 16,-1-1 2-16,2-1-4 0,-1 0-5 0,0 0 2 0,1-1 1 15,-2 0-1-15,-2 0 1 0,1 1-2 0,-3-1 0 0,0 1-2 0,-3 0-1 16,-1 0 2-16,-1 0-1 0,-3 1 1 0,-1 0-1 15,-2 0 2-15,-2 2 2 0,-1-1-1 0,0 0-1 0,-2 2 2 0,0 0 2 16,-2-1 1-16,0 1-1 0,-1-1 2 0,0 2 0 16,-1 1-1-16,0 0-1 0,0 0 1 0,0 0-1 0,0 0 1 0,0 0-2 15,-1 1 1-15,0 2-1 0,-1-1 0 0,1 2-1 16,-2 1-1-16,2 1 1 0,-2 2 1 0,2 2 1 0,-2 3 1 0,2 1-2 16,0 2 1-16,1 3 1 0,0 0 1 0,1 4 3 0,2 0-3 15,-1 1-2-15,2 1 1 0,2 0-2 0,-1 3 1 0,2-2 1 16,-1 3 1-16,1-1-2 0,1 2 1 0,0-2 2 0,0 2-1 0,0 0-1 15,0 0-1-15,0-1 1 0,0 0-1 0,0-1 1 16,0-3 2-16,-1 0 1 0,-1-2-2 0,0-3-2 0,-1-1 1 0,0-2 1 16,1-1-2-16,-2-4-1 0,-2-1 2 0,1-3-1 0,0-1 4 15,-2-1 4-15,0-2 7 0,1-2 10 0,-1 1 4 0,-1-3 4 16,0 0 4-16,0 0-1 0,3-3 2 0,-1 1-1 0,1-3 1 16,1 0 1-16,0-2-2 0,1-3-1 0,2 0-2 0,0-2-5 15,1-3-9-15,1 0-8 0,2-1-5 0,-1-2-5 0,1 1-2 16,0-1 2-16,-1 1 6 0,1 2 8 0,0-1 2 0,-2 1 2 15,-1 1 2-15,0 2-1 0,-1 3 1 0,-2 0-1 0,-1 2-2 0,0 1-1 16,-1 3-1-16,-2 0-1 0,-1 3-2 0,0 0-3 16,1 3-11-16,1 0-8 0,-2 3-2 0,-2 1 0 0,2 3-5 0,-1 2-5 15,0 0-11-15,-2 2-11 0,2 1-4 0,-2 2-4 0,2-2-2 16,-1 2-2-16,2 0 2 0,2-2-1 0,-1 1 1 0,3-3 4 16,0 0-2-16,3-2-4 0,-1-1 2 0,4-3 6 0,0-1 11 0,2-2 13 15,2-2 4-15,0-2 8 0,1-1 3 0,1-3 3 16,0-1 2-16,1-1-1 0,-1-2 1 0,2 0-1 0,-2-1 1 0,-2 0-5 15,1-1 4-15,0 0 2 0,-3 1 2 0,0 0-1 0,-3 2 5 16,0 0 2-16,-2 1 1 0,0 0 1 0,-3 2 5 0,-2 1 3 16,1 0 5-16,-2 2 7 0,-1 1 4 0,0 0 4 0,0 0-1 15,0 0-2-15,-4 1-4 0,0 1 2 0,0 0-3 0,-1 2-3 16,-2-1-4-16,1 3-1 0,-1 0-2 0,0 3-4 0,-1-1-4 0,2 2-4 16,-1 0-4-16,0 1-2 0,2 1-1 0,1-1 5 15,1 1-3-15,2-1-1 0,0 0 1 0,2-2 0 0,2 0 0 0,-1-1-2 16,2-1 1-16,2-1-1 0,0 0 1 0,2-2 1 15,0-1 0-15,3-1 0 0,0-2-2 0,1-2-1 0,1 0 2 0,2-3 1 16,-1-1 0-16,2-2 0 0,2-2 0 0,-2-1 0 16,1-1-2-16,-1 0 1 0,-1-2-2 0,-1 1 0 0,-2-2 0 0,-1 2-2 15,-2 1-2-15,-1 0-5 0,-2 1-23 0,-2 2-26 0,-2 0-47 16,0 2-54-16,-4 1-17 0,0 1-2 0,-4 1-2 0,-2 1 0 16,-2 1 0-16,-4 1 0 0,-2-1 0 0,0 1 24 0</inkml:trace>
  <inkml:trace contextRef="#ctx0" brushRef="#br1" timeOffset="82681.9809">15001 4268 0 0,'0'-7'49'15,"2"0"109"-15,-2 0-1 0,0 0-1 0,0 1-4 0,0 1-1 16,0 1-4-16,0 4 0 0,0 0 0 0,0 0-57 0,0 0-70 16,0 0-22-16,0 0-8 0,0 4-2 0,1-1 1 0,-1 2-1 15,1 0 0-15,-1 0 3 0,2 1 2 0,-2 0 2 0,1 0 4 16,-1 0-1-16,0 0 2 0,0-1 0 0,0-1 0 0,1 0 2 0,-1 1-2 16,0 0 0-16,0-1-2 0,2 1 1 0,-2 0 2 15,0 1 1-15,0 1 1 0,0-1 0 0,-2 1 0 0,2-1 0 0,-1 2-2 16,1-2 1-16,-1 0-1 0,1 0 1 0,-2 0-1 0,2-2 1 15,-1 0-1-15,1 0 1 0,0-1-1 0,0 1-2 0,0-4-1 16,0 2 1-16,0-2 2 0,0 3 1 0,0-3 1 0,0 0 1 16,0 0 2-16,0 0-3 0,3 0-1 0,-1-2-10 0,1 0-11 15,0 0-14-15,1-2-12 0,0-1-32 0,0 0-40 0,1-2-18 0,-1 0-10 16,1-1-4-16,-1-1-2 0,0 1-1 0,0-2 1 16,-2 2-1-16,-1 1 151 0</inkml:trace>
  <inkml:trace contextRef="#ctx0" brushRef="#br1" timeOffset="83082.4176">15007 4312 70 0,'4'-5'137'16,"0"0"5"-16,-2 0 4 0,2 0-8 0,-1 1-12 15,0-1 18-15,-1 0 25 0,0 1-22 0,-1 1-36 0,-1 0-12 0,1 1-1 16,-1 2-10-16,0 0-8 0,0 0-1 0,0 0 5 0,0 0-7 15,0 0-11-15,0 0-5 0,0 0-2 0,0 0-8 0,0 0-11 16,0 5 1-16,0 0-1 0,2 1-14 0,-2 1-20 0,1 1 6 16,0 4 13-16,-1 1-7 0,0 2-12 0,-1 2 6 0,-2 2 15 15,-1 2-4-15,-1 2-13 0,-3 4 8 0,-1 1 12 0,-3 5-6 16,-3 2-12-16,-1 2 11 0,-4 4 22 0,-1 2-8 0,-2 2-14 16,-2 2 14-16,-3 4 22 0,0 0-4 0,-3 3-11 0,2 1 11 0,-3 3 19 15,1 1-13-15,2 1-16 0,-1 0 9 0,2 1 15 16,2 0-10-16,2-2-22 0,2-1 7 0,5-4 11 0,1-2-10 0,4-2-18 15,1-5 6-15,5-3 14 0,2-2-10 0,1-2-17 0,3-5 10 16,1-3 18-16,2-2-9 0,1-2-17 0,1-5 10 0,2-2 13 16,0-4-8-16,2 0-14 0,0-4 2 0,1-2 10 0,0 0-20 0,2-3-32 15,0 0-23-15,2-3-29 0,0 1-50 0,1-2-55 16,1-2-66-16,1-2-64 0,2-1-28 0,0-1-13 0,2-2 2 0,0-2 4 16,1 1-3-16,0-5-6 0,2 0 15 0,-1 0 18 0,0 0 28 15,-1-3 256-15</inkml:trace>
  <inkml:trace contextRef="#ctx0" brushRef="#br1" timeOffset="83549.5515">15676 5600 0 0,'-4'-8'21'0,"-1"-2"237"0,-1-2 10 15,0 0-4-15,-1-2-4 0,-1 0 10 0,0-2 19 0,-1 2-4 16,-1-1-9-16,1 1 8 0,-2-1 11 0,1 2-91 0,-1 0-120 15,-1 0-31-15,-1 1-1 0,1 1-14 0,-2 0-19 0,0 3 10 0,0-1 19 16,0 2-11-16,0 1-16 0,1 1 9 0,0 2 20 16,-1 0-11-16,1 2-21 0,0 1 9 0,-1 1 18 0,0 3-12 0,0 1-18 15,0 3 7-15,-1 2 19 0,2 3-11 0,-2 1-23 16,2 4 4-16,1 2 8 0,0 2-11 0,1 1-20 0,2 2 10 0,1 1 17 16,1-1-9-16,2 2-16 0,1 0 7 0,2-1 15 0,2 1-8 15,3-2-16-15,1-1 9 0,1-1 17 0,3-2-10 0,3-2-17 16,0-2 7-16,2-2 15 0,0-3-9 0,2-3-18 0,0-2 9 0,-1-2 18 15,2-2-11-15,2-3-19 0,-2-3 8 0,1-2 14 16,2-2-11-16,-2-2-20 0,0-2 6 0,1-2 13 0,-2-2-8 0,0 0-19 16,-3-3 10-16,0 0 17 0,-2-3-8 0,-2 2-19 0,-1 1 11 15,-1 0 23-15,-2 0-5 0,1 1-9 0,-2 2 21 0,-2 0 31 16,0 3 2-16,-1 0-3 0,0 3 14 0,1 0 20 0,-2 3-7 16,0 1-16-16,0 2 5 0,0-1 16 0,0 4-14 0,0 0-18 15,0 0 1-15,0 0 13 0,0 0-20 0,0 4-26 0,0 1-2 0,0 2 5 16,0 0-13-16,0 3-18 0,0 2 9 0,-2 1 17 15,1 1-10-15,0 3-11 0,-2 0 1 0,0 2 4 0,1 1-23 0,-1 1-40 16,0 2-25-16,1-4-21 0,2 1-28 0,0-1-31 0,1 1-26 16,2-4-25-16,-1-2-43 0,4-1-46 0,-1-2-7 0,0-4 7 15,3 1 2-15,0-5 4 0,2 0 23 0,0-5 32 0,2 1 27 16,0-5 152-16</inkml:trace>
  <inkml:trace contextRef="#ctx0" brushRef="#br1" timeOffset="84200.2873">15972 5398 154 0,'3'-4'197'0,"-2"2"17"16,0-1 19-16,-1 3-10 0,0 0-19 0,0 0 8 0,0 0 16 16,0 0-32-16,0 0-41 0,-2 1-31 0,0 2-22 0,1 0-19 0,0 3-17 15,-1 2-6-15,1 1-2 0,-2 3-7 0,-1 3-13 0,0 0 17 16,-1 4 29-16,-2 2 6 0,1 3 0 0,-4 1 15 0,0 4 17 15,-1 2-1-15,-2 3-7 0,-1 2 5 0,1 1 7 0,0 2-11 16,-2 2-17-16,2-1-5 0,-1 2 1 0,2 2-23 0,-1-2-31 16,1 0-5-16,1 1 4 0,1-1-14 0,0 0-19 0,1-1 0 0,0-2 6 15,1 1-9-15,1-2-12 0,0-2 5 0,2-2 10 16,0-2-12-16,1-2-14 0,0-5 1 0,1 1 7 0,0-5-18 0,2 0-20 16,1-5 2-16,0-2 11 0,0-4-11 0,0-1-15 0,1-4 7 15,1-2 14-15,-2-3-19 0,0 0-32 0,2 0 0 0,1-5 9 16,0-1-6-16,1-1-8 0,0-4 13 0,1-1 19 0,0-3-6 15,1-1-12-15,0-5 7 0,1 0 13 0,1-2-11 0,-1-1-18 16,1-1 16-16,0-1 29 0,0-2 3 0,0 1-3 0,0-2 11 0,0-1 14 16,1 0-1-16,0-1-9 0,2-1 9 0,0 1 12 15,1-1 0-15,0 1-4 0,2-2 17 0,1 3 28 0,1-2 5 0,1 1 1 16,2 1 16-16,1 0 22 0,0 1 7 0,1 1 1 16,1 1 21-16,-1 1 28 0,0 2 8 0,1 2 3 0,-2 1 9 0,1 1 14 15,-1 2-11-15,-1 2-20 0,-1 1-4 0,0 3 3 0,-2 1-16 16,-2 2-22-16,0 3-5 0,-2 1-5 0,-2 3-23 0,1 2-26 15,-2 2-8-15,-1 3-2 0,0 2-13 0,-1 3-13 0,-2 2 2 0,-1 3 5 16,-1 4-1-16,-3 3-7 0,-1 3 4 0,-3 5 7 16,-3 1-3-16,-1 2-9 0,-3 2 1 0,-1 1 4 0,-1 0-22 0,0 1-29 15,-2-1-14-15,0-1-9 0,1-1-32 0,0-2-38 16,2-2-28-16,0-5-23 0,2-1-34 0,0-1-37 0,4-5-39 0,-1-5-37 16,2-2-19-16,-1-2-14 0,2-3 16 0,0-3 21 0,4-3 16 15,-2-5 13-15,0-2 29 0,1-2 35 0</inkml:trace>
  <inkml:trace contextRef="#ctx0" brushRef="#br1" timeOffset="84451.0033">16041 4571 0 0,'-17'-10'226'0,"1"-1"92"16,-1 1-7-16,1-1 7 0,1 0 7 0,3 1-7 0,0 3-7 15,1 2 4-15,1 2 7 0,0 2-4 0,2 2-7 0,0 2-107 0,2 2-134 16,-1 2-55-16,0 2-31 0,3 3 1 0,2 1 10 16,0 4-11-16,4 1-22 0,2 1 8 0,4 0 14 0,1 2-13 0,4-1-20 15,5 0-2-15,0 0 3 0,5-1-35 0,1-2-43 0,3-1-46 16,1 0-49-16,2-2-38 0,1 1-34 0,1-3-4 0,0 0 11 16,-1 0-2-16,1-3-6 0,-3 1 7 0,0 0 14 15,-2-2 5-15,0 0 46 0</inkml:trace>
  <inkml:trace contextRef="#ctx0" brushRef="#br1" timeOffset="84662.2257">15297 6202 163 0,'-14'7'440'0,"2"-1"7"0,1-1 3 15,2-5 0-15,3 0 0 0,1-3 0 0,2 1 0 0,2 1-2 16,1 1-5-16,0 0-44 0,0 0-54 0,0 0-233 0,0-2-286 16,0 2-139-16,3-4-97 0,1 2-29 0,0-1-8 0,0 2-3 0,1-2 1 15,0 0-1-15,2 0 0 0,0 0 2 0,-1-3 5 16,2 0 44-16,0 0 224 0</inkml:trace>
  <inkml:trace contextRef="#ctx0" brushRef="#br1" timeOffset="85284.9108">17681 5635 0 0,'3'0'180'0,"1"-1"70"0,-1 0 26 0,1 0 11 15,0-1 5-15,0 0 5 0,1-2 2 0,0 1 19 0,1-2 25 16,0-1-17-16,1-1-31 0,1 0-56 0,1-2-67 0,1 0-20 0,0-1-8 16,1-2-18-16,2-1-21 0,2 0-12 0,1-3-14 0,1-2-17 15,2-1-17-15,2-2-12 0,2-1-11 0,1-2-7 0,1-3-12 16,2 1-4-16,1-3-7 0,1 0-1 0,-1-1-3 0,2-1-1 0,-2 0-2 16,0 0 1-16,-2-2-1 0,1 0 9 0,-3-1 11 15,0 0-7-15,0 1-11 0,-3-1 7 0,1 2 13 0,-2-2-5 0,-2 2-13 16,0 1 7-16,-2-1 11 0,-2 2 4 0,0 2-2 0,-4-1 19 15,1 2 28-15,-3 2 13 0,0 1 15 0,-3 3 12 0,1 1 10 16,-4 4 4-16,1 1 1 0,-2 2 4 0,-1 3 4 0,0 3-1 0,0 1-2 16,0 3-8-16,0-1-9 0,0 4-18 0,0 0-18 15,0 0-23-15,-1 1-22 0,0 3-9 0,-1 1-3 0,0 2-7 16,-1 2-8-16,-1 5 0 0,-1 2 3 0,-1 5-2 0,0 3-4 16,-2 5 3-16,-2 2 6 0,0 4 2 0,-2 2-4 0,0 4 7 0,-3 1 7 15,0 2-2-15,1 2-4 0,-2 0-7 0,0 4-8 16,-2 0-15-16,2 0-15 0,0 2-14 0,0 1-7 0,0-2-12 0,0 1-10 15,3-3-19-15,0-1-22 0,1-1-21 0,1-4-22 0,2-2-35 16,1-3-39-16,1-2-47 0,3-2-49 0,1-3-37 0,2-3-34 16,1-1-2-16,1-3 7 0,-1-3 7 0,2 0 10 0,-1-4 20 0,-1-2 22 15,0 0 17-15,-1-3 19 0</inkml:trace>
  <inkml:trace contextRef="#ctx0" brushRef="#br1" timeOffset="85551.8323">17525 6125 0 0,'-6'2'351'0,"-1"-4"21"0,3 1 10 16,0-1-1-16,3-2-6 0,-1 1 5 0,1 0 8 0,2 0 1 0,2 0-7 15,1 3 8-15,3-2 14 0,2-1-128 0,4 2-170 0,3-1-44 16,3 1-10-16,4-2-16 0,3 1-21 0,2-2 8 0,4 2 14 15,3-2-8-15,2 1-17 0,3 0 7 0,2-2 16 0,0 1-16 0,4-1-20 16,0-1 7-16,1 2 13 0,1-2-13 0,0 0-24 0,0 1-16 0,0 1-11 16,0-1-44-16,-1 1-53 0,-1 2-79 0,1-2-86 0,1 2-53 15,0-1-41-15,0 0-5 0,0-1 5 0,-1 2-4 0,1-2-6 16,-2 1 8-16,0 0 10 0,-2 0 21 0,-3 0 19 0</inkml:trace>
  <inkml:trace contextRef="#ctx0" brushRef="#br1" timeOffset="86753.7302">15101 7900 0 0,'-1'-4'78'15,"0"0"115"-15,1 1 13 0,-2-1 2 0,1 2-1 16,1-1 0-16,0 3 0 0,0 0-1 0,0 0-2 0,-3 2-45 0,1 1-57 15,-1 2-38-15,0 2-26 0,-1 2-10 0,0 3 1 0,-1 2-8 16,-2 4-9-16,1 2 15 0,-1 3 24 0,-1 4 6 0,-1 1 1 16,-1 5 11-16,0 0 17 0,-1 3-1 0,0 2-5 0,1 1 7 0,-1 2 9 15,-1 1-8-15,1 1-11 0,1-1 2 0,-1 1 8 16,0 1-22-16,2-2-32 0,0 0-2 0,1-3 10 0,1 0-19 0,0-2-20 16,2-2 4-16,1-3 15 0,0-1-14 0,3-2-20 0,-1-3 1 15,2-3 10-15,2-2-23 0,-1-5-31 0,2-1-2 0,-1-6 4 16,2-1-23-16,2-4-28 0,-1-1-21 0,2-4-15 0,-1-4-25 0,2-1-32 15,2-4-21-15,-1-2-15 0,0-3-23 0,1-2-20 16,-2-4 8-16,1 0 22 0,-1-3 7 0,-1 0 3 0,-1-3 18 0,0 0 27 16</inkml:trace>
  <inkml:trace contextRef="#ctx0" brushRef="#br1" timeOffset="87203.1372">15053 8106 78 0,'6'-16'256'0,"-1"2"4"16,0 0-2-16,2 0 9 0,0 1 12 0,1 0 0 0,1 1-3 15,2 1 6-15,2 0 10 0,3 2-62 0,0-1-88 0,3 1-38 0,1 0-28 16,1 2-25-16,0 0-28 0,1 2 2 0,-2 1 10 0,1 2-16 16,-2 1-20-16,-2 1 2 0,-1 2 16 0,-1 2-16 0,-3 2-17 15,-2 1 7-15,-2 1 16 0,-1 2-8 0,-3 3-20 16,-3 2 12-16,-2 1 16 0,-4 4-8 0,-3 1-19 0,-4 3 8 0,-4 3 17 16,-3 0-11-16,-1 2-15 0,-4 1 9 0,0-1 16 0,-1 0-7 15,-1-3-13-15,1-1 8 0,2-2 19 0,1-1-13 0,2-4-19 16,1-2 12-16,2-2 21 0,2-4-9 0,3 0-15 0,1-3 11 0,3-2 20 15,3-1-7-15,1-1-15 0,1-2 8 0,3-1 14 16,0 0-7-16,4-1-13 0,2-1 10 0,2-2 19 0,1 1-10 0,3-2-19 16,3-1 8-16,2-1 17 0,3 1-12 0,0-2-21 15,3 1 8-15,1 1 16 0,0 0-9 0,0 1-21 0,0 1 9 0,-2 1 18 16,0 1-12-16,-2 2-20 0,-2 1 11 0,0 3 18 0,-4 0-10 16,1 2-20-16,-4 3 12 0,-2 0 18 0,-1 2-9 0,-3 2-20 15,-2 2 13-15,-3 2 19 0,-3 1-11 0,-3 1-17 0,-4 4 10 0,-3-1 15 16,-4 4-8-16,-3 0-17 0,-3 0 10 0,-1 2 18 15,-4 0-8-15,0-1-16 0,-1 1 12 0,-1-2 18 0,0 1-12 0,-1-3-18 16,2 0 12-16,-1-3 21 0,2 0-10 0,2-2-20 0,2-2 9 16,1-2 19-16,2-2-10 0,2-2-18 0,3-1 9 0,1-3 14 15,3-2-28-15,3-2-40 0,2 0-33 0,2-2-31 0,4-2-47 16,1-2-51-16,4-1-27 0,1-2-21 0,4-2-15 0,5-1-12 16,3-3 4-16,3 0 8 0,4-3-3 0,3 1-7 0,2-3 20 15,3 0 163-15</inkml:trace>
  <inkml:trace contextRef="#ctx0" brushRef="#br1" timeOffset="87587.5522">15915 8563 30 0,'-3'-2'219'0,"-2"-2"-2"0,-3 2-4 16,-2-2 9-16,-2 2 9 0,-1-1 0 0,-3 2-4 0,0 1 13 0,-3 0 13 16,-2 1-56-16,0 1-82 0,-1 1-25 0,-2 1-9 15,2 1-7-15,-2 1-13 0,1 0 13 0,0 1 16 0,2 1-9 0,1 1-20 16,0 0 7-16,3 1 13 0,1-1-15 0,2 1-26 0,2 1 5 15,2 0 12-15,2 1-18 0,1-2-25 0,3 2 2 0,1-1 13 16,5 1-17-16,0 0-21 0,2-1 9 0,4-1 16 0,3-2-10 16,1 0-19-16,4 0 7 0,1-4 18 0,3-1-14 0,2-2-25 15,2-2 3-15,0-2 9 0,0 0-18 0,1-3-27 0,-1-1 2 0,-1-2 10 16,-1 0-17-16,0-1-22 0,-2 0 3 0,-3 0 15 0,-1-1-9 16,-1 0-12-16,-3 0 12 0,-3 0 23 0,-1 2 5 0,-3-1 4 15,-1 2 28-15,-1-1 36 0,-2 3 7 0,-1 0-2 0,0 2 25 16,-1 0 34-16,-2 2-1 0,1-1-9 0,-1 2 8 0,3 1 14 15,-3 0-8-15,-1 1-16 0,2 0 2 0,-1 2 6 0,0 0-21 16,1 2-30-16,-2 1 3 0,0 3 11 0,0 1-19 0,-2 2-29 16,2 2 5-16,-1 0 19 0,1 2-11 0,1 0-18 0,1 1 10 0,-1 0 17 15,3 0-16-15,0 0-29 0,1-1-5 0,2 0 2 16,0-2-33-16,1-2-42 0,1 0-27 0,2-2-19 0,2-3-41 0,0-2-45 16,3-1-26-16,2-4-20 0,0-4-13 0,2-1-11 0,2-3 10 0,2-4 16 15,0-1 13-15,1-4 10 0,3-1 27 0,0-4 228 16</inkml:trace>
  <inkml:trace contextRef="#ctx0" brushRef="#br1" timeOffset="87954.0909">16759 7792 0 0,'8'-10'16'0,"-3"3"331"0,-1 2-4 0,-3 1 8 16,1 1 8-16,-2 3-4 0,0 0-7 0,0 0 5 0,-2 3 7 15,0 5-6-15,-1 0-8 0,-1 3-58 0,0 3-75 0,-1 3-93 0,-2 3-97 16,-1 3-17-16,-1 2 9 0,-1 4-9 0,1 4-15 15,0 0 7-15,-2 4 14 0,0 2-6 0,1 0-15 0,-1 1 8 16,0 1 13-16,2 0-6 0,0-1-12 0,-1-1 7 0,2-1 13 16,0-1-8-16,0-1-15 0,2-1 4 0,-1-1 14 0,2-2-7 0,-2-2-14 15,2-2 6-15,-2-2 13 0,2-3-5 0,-1-1-11 16,1-4 4-16,0-3 14 0,-1-2-7 0,1-2-11 0,1-2 9 0,0-5 15 16,0 0-6-16,0-2-11 0,0-2 11 0,-1-2 14 0,1-2-1 15,-2-2-4-15,1 0 9 0,1-2 14 0,-1-3 2 0,1 0 1 16,0-2 16-16,0 0 19 0,1-3 1 0,2 1-4 0,1-1 4 0,0-1 5 15,1 2-4-15,3-2-7 0,0 1-2 0,3 1-3 16,-1-1-5-16,4 2-7 0,0 1-7 0,2-1-10 0,2 2-10 0,-1 2-16 16,3 0-13-16,0 2-13 0,0 2-15 0,1 0-19 0,1 2-16 15,-2 0-14-15,1 2-26 0,-1 1-27 0,0 1-23 0,0 1-19 16,0 0-33-16,-1 0-36 0,-2 2-51 0,0-1-54 0,-1 2-37 16,0-2-31-16,-2 1 5 0,-2 0 12 0,-2 0 14 0,0-1 13 15,-2 0 24-15,-4-2 30 0,0 0 21 0,0 0 18 0</inkml:trace>
  <inkml:trace contextRef="#ctx0" brushRef="#br1" timeOffset="88192.7515">16133 7800 0 0,'-17'-4'94'0,"-2"1"185"0,1-1-6 0,-1-1 6 0,0 1 8 15,2 0-8-15,-2 2-8 0,2 2 5 0,0 2 12 0,-1 3-6 16,1 2-10-16,0 1-88 0,1 4-113 0,1 0-49 0,2 4-29 16,1 0 5-16,2 2 14 0,4 1-10 0,0 1-19 0,4 1 5 15,3 0 14-15,3 0-25 0,4 0-35 0,3 0-20 0,2-2-17 16,4-1-43-16,5-1-55 0,0-3-37 0,2-1-28 0,3-3-15 0,2-2-12 16,1-2 6-16,0-2 11 0,1-3-1 0,0-2-2 15,1-2 17-15,-2-1 91 0</inkml:trace>
  <inkml:trace contextRef="#ctx0" brushRef="#br1" timeOffset="88854.8561">15497 8626 0 0,'4'-11'63'0,"0"-1"208"0,0-1 22 0,0-1-1 0,-1 0-5 15,0 1 8-15,-1 0 14 0,1 2-15 0,0 0-21 0,-1 3 14 0,1-1 23 16,0 2-80-16,-2 1-113 0,2 1-38 0,-2 2-13 15,0 0-28-15,-1 3-29 0,0 0 3 0,0 0 15 0,0 0-14 0,0 0-23 16,0 4 8-16,0 1 16 0,-1 1-10 0,0 1-19 0,-2 1 14 16,-1 3 17-16,0 2-7 0,-3 2-19 0,-1 0 10 0,-1 3 19 15,0 3-7-15,-2-1-18 0,-1 3 11 0,0 1 16 0,0 0-9 0,1 1-18 16,-1 0 9-16,2 0 16 0,-1 1-11 0,2-2-22 16,-1 0-1-16,2 0 6 0,2-3-36 0,-1-2-45 0,2-1-28 0,-1-2-23 15,4-3-42-15,0-2-53 0,1-4-31 0,2-2-27 16,-1-5-16-16,0 0-11 0,7-1 4 0,0-4 11 0,2-3 6 0,0-4 3 15,2-4 30-15,0-3 140 0</inkml:trace>
  <inkml:trace contextRef="#ctx0" brushRef="#br1" timeOffset="88989.3333">15627 8200 159 0,'-4'0'208'0,"-2"0"-19"0,1 0-24 16,1 1-42-16,0 1-49 0,-1 4-34 0,1 1-28 0,0 2-9 0,0 0-1 15,0 2-82-15,0 0-103 0,1 1-28 0,2 0-10 16,1-1 5-16,1 0 152 0</inkml:trace>
  <inkml:trace contextRef="#ctx0" brushRef="#br1" timeOffset="89406.2745">15952 8388 0 0,'-3'1'105'0,"1"-1"228"0,-2 0 9 0,0-1 0 0,0-1-3 16,0-2 3-16,0 2 1 0,1 0-1 0,0 1-3 0,1 0 2 0,2 1-1 16,0 0-86-16,0 0-115 0,0 0-67 0,0 0-52 0,4 1-20 15,0 0-9-15,1 2-3 0,0-1 1 0,2 2-2 0,2-1-4 0,1 1 4 16,0-2 1-16,1 2-2 0,1-2-1 0,1 0 3 0,-1-1 0 16,2-1-1-16,-1 0-5 0,0-1-11 0,1-2-11 0,-1 0-5 0,-1-1-5 15,1 0-16-15,-1 1-18 0,0-2 0 0,-1-1 6 0,-2-1-10 0,1 0-14 16,-1-1 7-16,-2 0 17 0,-1-2-6 0,-2 0-10 0,0-1 19 15,-2-1 27-15,-2-1 1 0,-2 1-5 0,-2-2 26 0,-1 2 38 16,-2 0-3-16,-1 2-16 0,-2 0 17 0,-2 2 28 0,-3 2-4 0,-1 1-13 16,-1 2 20-16,-2 3 32 0,-2 2 5 0,-2 0 2 0,-1 3 14 0,0 1 19 15,0 2 1-15,0 2-3 0,1 2 7 0,1 2 11 0,0 3-6 16,4 2-10-16,-1 3 1 0,3 3 9 0,3 4-11 0,1 1-17 16,1 3-11-16,3 2-12 0,3 2-11 0,1 1-7 0,2 0-9 0,5 0-10 15,1 1-8-15,4-2-3 0,3-1-2 0,3-1 1 16,4-3-17-16,3-1-23 0,2-2-11 0,3-5-11 0,1-2-24 0,2-4-32 15,3-4-20-15,0-4-16 0,0-3-40 0,2-3-43 16,0-4-50-16,1-3-51 0,0-3-35 0,-2-3-32 0,-1-5 1 0,-1 0 9 16,-3-4 12-16,-2-1 10 0,-3-3 22 0,-3-2 28 0,-4-2 19 15,-3-1 79-15</inkml:trace>
  <inkml:trace contextRef="#ctx0" brushRef="#br1" timeOffset="89838.6147">16132 7777 0 0,'-11'1'339'0,"1"-2"30"0,0-1 9 16,2-2-5-16,3-2-7 0,1 0 2 0,1 3 7 0,2-1-6 0,1 4-8 16,1-2 5-16,2 0 6 0,2 2-124 0,1 2-164 0,2-1-54 15,2 0-18-15,2 1-20 0,2 1-19 0,3-1 5 0,2-1 11 16,1-1-8-16,2-1-16 0,4-2 10 0,-1-3 14 0,0-2-11 15,2-2-19-15,0-2-7 0,-1-2-3 0,0-1-24 0,-2-1-33 16,-3 1-7-16,0-2 1 0,-2 2-14 0,-3-1-19 0,-1 4 9 0,-3 0 15 16,-2 0-7-16,-2 4-16 0,-2 1 10 0,-2 2 16 15,-3 1 7-15,-1 4 5 0,0 0 27 0,0 0 30 0,-3 4 12 0,1 2 5 16,-2 2 14-16,0 1 19 0,0 1-16 0,0 5-25 0,0 1-57 16,1 2-66-16,2 1-25 0,-1 0-16 0,2 2-2 0,2-2 4 15,2-1-3-15,2-2-3 0,4-2 3 0,0-3 6 0,2-4-3 16,3-3 201-16</inkml:trace>
  <inkml:trace contextRef="#ctx0" brushRef="#br1" timeOffset="90010.3024">17453 7112 76 0,'14'-10'395'0,"-4"-2"-1"0,-2 4-8 0,-2-1-5 15,-2 2-8-15,0 1-8 0,-3 1-8 0,0 4-2 0,-1 1 2 16,2 3-13-16,-1 3-19 0,-1 3-163 0,-1 1-208 0,-1 4-109 0,1 2-74 15,-2 4-68-15,-1 4-60 0,-1 1-15 0,-2 5 1 16,1 5 7-16,-2 2 8 0,-2 4 1 0,0 1-2 0,-1 0 13 0,-1 1 19 16,1 1 25-16,1-1 258 0</inkml:trace>
  <inkml:trace contextRef="#ctx0" brushRef="#br1" timeOffset="90990.3228">18644 7638 258 0,'-1'-20'274'0,"-2"2"8"0,0 1 5 0,-1 4 10 0,2-1 10 16,-2 4 2-16,1 2-3 0,-1 2 2 0,1 2 1 0,1 1-87 0,-1 1-113 15,-1 2-32-15,0 2-8 0,0 1-18 0,-1 1-20 0,-2 4-5 0,-1 2-2 16,-3 4-12-16,1 4-14 0,-4 3 2 0,1 3 9 0,-3 5 2 15,1 2-1-15,-1 3 5 0,0 2 5 0,0 2 2 0,0 2 2 16,2 1 3-16,-1 1 3 0,2 2 3 0,1 0 0 0,0 2 0 0,1 0 0 16,2 0-3-16,-1 0 0 0,2 0-6 0,2-2-6 0,2-1 0 0,0-1 0 15,2-3-6-15,2-3-6 0,2-3 0 0,0-3 2 0,2-2-5 0,2-5-6 16,0-3 4-16,1-3 8 0,1-4-3 0,1-1-3 0,-1-4 6 16,2-2 11-16,0-1-4 0,1-2-2 0,0-2 8 0,-1-2 13 15,4-2-1-15,-2-2 1 0,1-1 8 0,0-1 16 0,1-2-4 0,0-3-4 16,0 0 8-16,-2-3 10 0,0 1-8 0,0-3-10 0,0 0 8 0,-2-1 11 15,1-1-7-15,0 1-12 0,-1-1 5 0,1 1 11 0,-2 0-10 16,2 0-16-16,-2 2 5 0,1 1 13 0,-1 0-11 0,0 2-18 16,1 1 7-16,-2 1 11 0,0 2-10 0,0-1-22 0,0 3 7 0,-2 1 11 15,0 1-14-15,-1 1-20 0,0 2 3 0,1 1 10 0,-1 1-11 0,-1 1-19 16,1 1 8-16,-1 1 15 0,0 0-12 0,0 2-16 0,-1 0 7 0,0 2 16 16,-2 2-8-16,0 0-17 0,-1 2 9 0,-1 2 16 0,-2 0-7 15,1 2-16-15,-2 2 10 0,0-1 18 0,-2 2-8 0,2 0-17 16,-1 2 8-16,1-2 14 0,0 1-15 0,0-1-25 0,1 0-2 0,2-1 4 15,1-2-19-15,0 0-24 0,3-3 2 0,-1 0 10 0,4-3-12 0,0 0-17 16,2-2 4-16,2-1 10 0,0-1-6 0,2-3-11 0,3-1 13 16,0-1 19-16,1-2 4 0,1-2 1 0,2-1 16 0,-1-1 21 0,1-1 1 15,-2-1-2-15,1-2 7 0,-1 1 10 0,-2-3 1 0,-1 1-4 16,-2-1 5-16,0-1 9 0,-1 1-1 0,-2-2-2 0,-1 2 9 0,0-1 12 16,-1 1 0-16,0 0-5 0,-2 1 10 0,-1 1 14 0,-1 0 4 0,-1 2-1 15,0 0 13-15,-1 2 19 0,0 2-5 0,-1 0-10 0,0 0 6 16,0 4 9-16,0 0-10 0,0 0-17 0,0 0 3 0,0 0 7 15,0 0-13-15,0 0-24 0,-2 2 2 0,0 0 7 0,1 2-18 0,0 0-23 16,-2 1 7-16,2 2 16 0,-2 1-8 0,2 0-17 0,-2 2 7 0,2-1 15 16,-1 2-8-16,1 0-16 0,1-2 11 0,-1 2 19 0,1-1-14 0,1-1-19 15,0 1 6-15,1 0 14 0,-1-2-13 0,2-1-20 0,1 0 4 16,0-1 13-16,1-1-10 0,0 0-16 0,2-1 8 0,0-2 14 16,1-1-7-16,0-1-16 0,0 0 11 0,1-2 17 0,0-2-5 0,2-1-11 15,0-1 13-15,-1-1 17 0,0-1-1 0,0-1-10 0,0 0 11 0,-1-2 19 16,-1-1-2-16,-1 0-9 0,-1 0 10 0,0-1 19 0,-2 1-1 15,0 0-2-15,0 0 13 0,-2 0 18 0,0 2-5 0,0 1-10 16,0 0 11-16,-1 1 16 0,0 2-9 0,-1 1-18 0,2 0 3 0,-2 2 12 16,0 3-15-16,0-3-18 0,0 3-3 0,0 0 7 0,0 0-16 0,0 0-21 15,0 0 6-15,-2 3 11 0,2 0-14 0,-1 2-20 0,1 2 10 0,-1 0 16 16,-1 3-11-16,1 2-17 0,0 0 8 0,-2 2 16 0,0 1-17 16,1-1-29-16,-1 2-4 0,0-1-1 0,1 1-28 0,-1 0-37 15,0-1-25-15,2 0-26 0,1-2-32 0,1 0-37 0,1 0-46 0,2-2-47 16,1 0-53-16,2-3-50 0,1-2-4 0,2-2 17 0,2-2 11 0,3-2 7 15,0-2 24-15,-1-3 28 0,4-1 32 0,-2-1 32 0</inkml:trace>
  <inkml:trace contextRef="#ctx0" brushRef="#br1" timeOffset="91323.8865">19525 8453 240 0,'7'-15'307'0,"0"0"14"0,-2 0 15 0,-1 2 18 0,-1 1 15 16,-1 0 6-16,0 1 5 0,-1 2 16 0,-1-1 21 0,0 2-60 0,0 1-81 16,-1 1-53-16,-2 0-43 0,2 1-28 0,-2 1-26 0,-1 2-12 15,0 1-6-15,0-1-21 0,0 2-24 0,-1 0-5 0,-1 3 2 0,0-1-19 16,-1 3-26-16,0 1-3 0,1 1 6 0,-1 2-12 0,0 0-18 15,1 2 6-15,0 1 16 0,1 1-13 0,1 0-19 0,1 3-1 0,2-2 7 16,0 2-19-16,2-2-25 0,0 2-1 0,2-2 2 0,1 0-13 0,0-1-16 16,3-2 1-16,-1-1 6 0,4 0-6 0,-1-3-11 0,2-1 11 15,1-1 14-15,0-1 1 0,1-3-2 0,2 0 17 0,-2-2 23 16,2-2 4-16,-1 0 1 0,0-2 10 0,0 0 13 0,0-1 3 0,-2-1 0 16,-2-1 13-16,1-2 17 0,-2 0 8 0,-1 1 8 0,-1-2 13 0,-2 0 13 15,1 0 0-15,-4-1-5 0,1 2 14 0,-2-2 20 0,1 1 4 16,-2 1-3-16,-2 1 10 0,1-1 14 0,0 2-9 0,-2 0-13 15,0 2-7-15,1 0-2 0,-1 2-13 0,0 0-17 0,1 2-1 0,-1-1 5 16,0 2-25-16,3 1-31 0,0 0-8 0,0 0-4 0,0 0-28 0,2 2-36 16,-1 2-12-16,2 0-7 0,-1 0-26 0,4 2-30 0,-1 2-24 0,3-1-21 15,0 0-18-15,3 1-18 0,1 0-29 0,2-1-32 0,1 0-35 16,2-2-38-16,3 0-16 0,0-3-12 0,3-1-1 0,1-1 1 16,1-2 19-16,1-2 23 0,2-1 27 0,0-2 27 0,1 0 18 0,2-1 65 15</inkml:trace>
  <inkml:trace contextRef="#ctx0" brushRef="#br1" timeOffset="91481.9671">20311 8287 0 0,'10'-8'61'0,"-2"1"244"0,-2-1 16 0,-2 2 18 0,-2 0 12 16,-2 2 9-16,-1 0 9 0,0 2 6 0,-2-1 3 0,0 2 4 0,-1 0 4 16,2 0-74-16,-2 1-93 0,-2 0-62 0,2 1-49 0,-1 1-21 0,0 2-12 15,-2 1-18-15,0 1-22 0,1 2-5 0,-1 2 0 0,0 0-18 16,1 4-20-16,-1-1 5 0,2 2 12 0,-1 0-13 0,2 0-19 0,0 2-2 16,2-1 2-16,0-1-19 0,1 0-27 0,0 0-16 0,1-1-17 15,1-1-21-15,-1 0-23 0,1-2-32 0,2 0-37 0,0-3-40 0,-1-1-43 16,1-1-32-16,0-1-30 0,1-3-5 0,-4-2 4 0,5-1 13 0,-1-1 18 15,0-2 21-15,-1-1 22 0,-1-2 20 0,0 0 65 0</inkml:trace>
  <inkml:trace contextRef="#ctx0" brushRef="#br1" timeOffset="91689.9081">19973 7882 0 0,'2'-8'315'0,"-1"1"54"0,0 1-2 0,1-1 4 0,-1 0 5 15,0 1-4-15,1 1-6 0,-1 1 3 0,0 3 9 0,-1 1-4 0,3 0-7 16,1 3-109-16,-1-1-139 0,1 0-68 0,-2 3-47 0,2 0-2 16,-1 2 10-16,0 0-8 0,-1 3-14 0,0 1 5 0,-1 1 14 15,-2 2-9-15,-2 2-19 0,-1 1-8 0,-3 2-8 0,-1 0-32 0,-4 3-41 16,-1 0-65-16,-2 1-71 0,-2 1-61 0,-3-1-53 0,0 0-10 0,-1-2 4 16,-2-1-4-16,-1-1-7 0,1-2 6 0,-1-3 11 0,0-1 11 0,-1-1 14 15</inkml:trace>
  <inkml:trace contextRef="#ctx0" brushRef="#br1" timeOffset="91903.4124">19492 7859 0 0,'0'0'166'15,"0"0"163"-15,-3-1 1 0,1-2 1 0,-1 1 1 0,0-1-1 0,1 2 1 16,-1 1-1-16,0 1 1 0,-1 2-2 0,0 0-2 0,0 2-95 15,-1 2-128-15,0 2-57 0,-2 0-38 0,0 2-19 0,1 4-13 16,-2 0-26-16,0 3-29 0,-2 3-29 0,1 0-28 0,-2 3-73 0,1 3-85 16,-1-1-28-16,0-1-5 0,1 2-4 0,0-1 1 0,2-1-1 0,3-2 2 15,0-1 9-15,1-4 9 0,2-3 26 0,4-2 178 0</inkml:trace>
  <inkml:trace contextRef="#ctx0" brushRef="#br1" timeOffset="92101.3923">20289 7208 39 0,'8'-6'373'0,"-2"0"11"0,-2 0 5 16,-2 2-4-16,1-2-7 0,-2 3 3 0,-1 3 5 0,0 0-5 0,-1 3-11 16,-2 1-5-16,1 4-5 0,-2 1-152 0,-3 4-194 0,-1 1-106 15,-1 4-77-15,-3 1-92 0,-3 4-93 0,-2 2-21 0,-2 4 1 16,-1-1-5-16,-3 4-7 0,1 1 5 0,-2 0 11 0,-2 1 5 0,1-1 7 15,0 0 17-15,1-1 133 0</inkml:trace>
  <inkml:trace contextRef="#ctx0" brushRef="#br1" timeOffset="92325.7481">18271 7910 12 0,'-7'-3'364'0,"3"-2"4"0,4-1-7 16,3-2 4-16,2-2 2 0,4 2-5 0,5-1-11 0,4 3-15 0,5 3-14 15,4-1-46-15,6 2-57 0,4 0-199 0,5 1-242 16,3 0-89-16,3 0-44 0,1 1-8 0,3 1 3 0,0 0-5 0,0 0-4 16,-1 2 8-16,-3-1 11 0,0 2 13 0,-3-1 14 0</inkml:trace>
  <inkml:trace contextRef="#ctx0" brushRef="#br1" timeOffset="92875.5411">22101 7918 0 0,'-9'-18'139'15,"1"0"40"-15,-1 0-10 0,-2 0 17 0,2 1 24 0,-1-1 5 0,1 1-4 16,-2-1 22-16,2 1 25 0,-2 0-62 0,2 2-80 0,-2-1-7 0,1 2 19 16,-1 1 2-16,2 1-1 0,-2 2 12 0,2 0 15 0,-1 3-9 15,0 1-13-15,0 1-7 0,2 2-1 0,0 0-16 0,0 2-23 0,0 2-8 16,0 3-2-16,-1 2-11 0,1 2-8 0,-1 4-13 0,-1 3-10 16,0 2-2-16,0 2-3 0,1 2-6 0,0 2-11 0,1 2 4 0,1 1 5 15,3 0-2-15,1 2-8 0,3 0 4 0,2 0 10 0,2 1-7 16,1 1-10-16,3 0 3 0,1 1 9 0,3 0-6 0,0 0-13 0,3 1 4 15,0-2 7-15,1 0-4 0,0-3-9 0,0 1 6 0,-2-3 6 16,1-1-3-16,0-1-10 0,-2-2 4 0,-1 0 9 0,0-2-6 0,-3-1-11 16,1-2 5-16,-2-1 8 0,-2-2-7 0,0-1-7 0,-2-1 3 0,-2-2 6 15,-2-1-4-15,-1-2-10 0,-3-1 5 0,-1 0 8 0,-5-3-5 16,-2 0-9-16,-2 0 4 0,-4-2 11 0,-3-2-4 0,-2 1-10 16,-2-2 5-16,0-1 11 0,-3-1-7 0,1-1-10 0,-1-1 5 0,1 0 8 15,1-2-10-15,2 0-16 0,0-1-11 0,2 1-9 0,2-2-14 0,3 1-17 16,0-1-38-16,3 2-41 0,2-2-34 0,4 1-30 0,3 1-49 0,2-1-56 15,5 1-20-15,4-1-11 0,4 2 5 0,4-2 11 16,4 2 14-16,3-1 14 0,3 1 11 0,1 1 14 0</inkml:trace>
  <inkml:trace contextRef="#ctx0" brushRef="#br1" timeOffset="93193.0376">22467 8172 0 0,'25'-5'165'0,"-4"0"121"0,-3 1 29 15,-5 0 20-15,-4 0 14 0,-2 1 13 0,-3-1 11 0,-3 2 5 0,-2-2 3 16,-2 2-22-16,-2-2-29 0,-2 2-54 0,-1-1-62 0,-2 1-29 0,-2 0-20 15,-3 0-33-15,-1 2-35 0,-3 2-8 0,-1 0-1 0,-1 3-11 0,-2 0-17 16,-1 2 0-16,2 0 6 0,0 1-15 0,1 2-26 16,2 0 5-16,2 0 15 0,2 1-10 0,3 0-19 0,3 1 7 0,1-1 14 15,4 0-14-15,1-1-23 0,3 1 1 0,2 0 13 0,3-1-10 0,2-2-17 16,2 0 8-16,2 0 19 0,2-2-11 0,3-2-17 0,3-1 8 0,1-1 17 16,1-2-11-16,2-1-20 0,-1-1 11 0,2-2 18 0,-1 0-7 15,0-2-17-15,-3 0 9 0,-2-1 18 0,0-1-11 0,-2-2-17 16,-3 1 10-16,-2-2 19 0,-1 0-10 0,-2-1-19 0,-1-1 10 0,-2 0 16 15,-1-2-8-15,-2 1-19 0,-1-1 10 0,-2 1 16 0,-1 0-9 0,0-1-17 16,-2 2 11-16,-2 1 18 0,0 0-10 0,-1 2-20 0,0 1 6 16,1 0 12-16,-2 2-23 0,1 1-32 0,0 1-16 0,1 1-7 0,-1 1-30 15,2 1-39-15,-1 1-40 0,1-1-47 0,5 2-66 0,-5 2-75 16,5-2-29-16,-4 2-14 0,4-2-7 0,0 0-5 0,0 0 17 0,0 0 25 16,5 0 20-16,2 0 17 0,2-1 27 0,0-2 83 0</inkml:trace>
  <inkml:trace contextRef="#ctx0" brushRef="#br1" timeOffset="93390.7171">22731 7733 0 0,'-7'-4'97'0,"-1"-1"199"0,1 2 7 15,1-2 0-15,-1-1-2 0,3 1 4 0,0 2 2 16,1 0-2-16,2 1-5 0,1 2 4 0,0 0 2 0,0 0-84 0,0 0-112 16,0 0-38-16,0 0-17 0,3 2-2 0,1 1 1 0,1-1 1 0,2 0 1 15,2 1 1-15,2-1 1 0,1 1 1 0,2-1-2 0,2-1 0 0,2-1 1 16,0-1-10-16,1 0-15 0,1-2-18 0,-1 1-18 0,-2-2-33 15,0 2-36-15,1-2-57 0,-4 2-64 0,0 1-71 0,-2 0-72 16,-3-1-18-16,-2 2-2 0,-3 2-4 0,-4-2-6 0,2 4 5 0,-2-4 5 16,-1 6 10-16,-2 0 10 0,2 0 25 0,-2 0 244 15</inkml:trace>
  <inkml:trace contextRef="#ctx0" brushRef="#br1" timeOffset="93600.5459">23801 7243 21 0,'7'-5'360'0,"-2"1"7"0,-1 2 8 15,-1-2-3-15,-2 2-4 0,-1 2 1 0,0 0 6 0,-1 3-2 0,-2 3-5 16,-1 2 2-16,-2 1 5 0,-4 3-132 0,0 0-171 0,-4 6-49 16,0 0-8-16,-5 4-20 0,0 2-20 0,-2 2-26 0,-3 2-27 0,0 2-48 15,-3 2-54-15,1 1-74 0,-2 0-77 0,1 1-29 0,-1-2-12 16,3 2 0-16,1-1 4 0,2-2-1 0,4-1-6 0,0-2 12 0,5-2 15 15,1-1 27-15,3-2 173 0</inkml:trace>
  <inkml:trace contextRef="#ctx0" brushRef="#br1" timeOffset="94878.0591">15229 9319 61 0,'-18'-11'84'16,"-1"2"0"-16,3-1 0 0,0 2-19 0,0-1-26 0,3 1-15 0,-1 0-12 16,1-1 6-16,2 1 7 0,1 1 10 0,0-1 5 15,1 1 8-15,1 0 11 0,0 0 7 0,0 0 3 0,0 1 7 0,-1 0 7 16,1 0 2-16,0 0-1 0,-2 0-1 0,2 0-5 0,0 1-9 16,-1 0-8-16,1 0-10 0,-1 2-9 0,-1-1-7 0,2 0-8 15,-1 2-5-15,1 0-4 0,-1 0-7 0,1 1-10 0,1 1-2 16,0 0-1-16,1 1-1 0,0 1 2 0,2-1-2 0,2 0 1 15,0 1 1-15,1 1 1 0,2 0 1 0,1 1-1 0,0 0 0 16,4 0 0-16,2 2 0 0,1 0 2 0,4 0-1 0,2 0 1 16,4 2 2-16,3-1 5 0,4 1 0 0,2-1-3 0,4 1 0 0,4-2 0 15,2 0 3-15,5 0 2 0,4-2-1 0,2 1 2 16,4-1 3-16,5-1 3 0,2 1 9 0,1 0 11 0,3-2 10 0,3 0 9 16,-1 1 4-16,4-2 1 0,-1 1 8 0,4 0 13 0,2 0-4 15,2-1-7-15,5 0 5 0,0 1 10 0,4-1-3 0,2 0-8 16,2 0-4-16,2-1-3 0,3 0-19 0,1-1-22 0,3-1 2 0,1-1 11 15,4 0-7-15,0-1-14 0,4 0 8 0,0 0 17 16,2-1-9-16,2 0-16 0,0 0 5 0,3 0 14 0,0 2-3 0,-1-2-9 16,2 1 14-16,2 1 19 0,-2 0-9 0,0 1-15 0,0 0 9 15,-2 0 15-15,0 1-9 0,-4 0-17 0,1 0 8 0,-3 0 17 16,0 1-8-16,-3 0-15 0,1 0 3 0,-4-2 10 0,1 1-4 0,-3-1-9 16,-1-1 9-16,-2 0 12 0,-2-2-10 0,-2 0-19 15,-1-1 5-15,-1-1 11 0,-1 0-10 0,-2-2-11 0,-1 1 4 0,-2 1 12 16,-1-2-9-16,-4 1-12 0,-1 0 0 0,-2-1 1 15,-3 1-7-15,-1-1-13 0,-4 2 5 0,-1 0 10 0,-4 0-5 0,-2 1-11 16,-5 1 5-16,-4 0 11 0,-3 0-5 0,-5 2-9 0,-2 0 4 16,-3 0 8-16,-3 0-3 0,-2 1-10 0,-2 1 5 0,-2-2 8 15,-3 2-4-15,-2 0-10 0,-2 1 4 0,-2-1 8 0,-4 1-4 16,-2 0-10-16,-1 0 2 0,-4 0 7 0,-3 0-7 0,-2 0-10 16,0 0 2-16,-4 0 8 0,-2 0-17 0,0 0-22 0,0 0-14 0,-4 0-8 15,-1 0-32-15,-2 0-35 0,-1 0-25 0,-1 1-20 16,0-1-23-16,-1 1-23 0,0-1-35 0,0 1-41 0,2 2-35 0,2-2-32 15,-1 1 5-15,3 2 17 0,1 0 15 0,2-1 14 16,1-3 26-16,1 6 34 0,1-2 25 0,0-1 174 0</inkml:trace>
  <inkml:trace contextRef="#ctx0" brushRef="#br1" timeOffset="99666.0083">14159 10834 15 0,'-3'1'147'0,"2"1"-2"0,1-2 1 0,-3 1 1 0,3-1 0 16,0 0-2-16,0 0 2 0,0 0-28 0,0 0-37 0,0 0-32 0,1 2-29 16,-1-2-9-16,4 0-2 0,0 0 2 0,0 0 5 15,2 0-1-15,0 0 1 0,2-3-1 0,2 0 4 0,-1 0-1 16,3-2 2-16,0-1-1 0,1 0-1 0,2-3-2 0,-2 2-5 15,3-5-2-15,-1 0-1 0,1 0-7 0,-1-2-8 0,1-1-3 0,-2-1-2 16,1-1-1-16,0-1-1 0,-2-1-4 0,0-2 1 16,-1 1 1-16,0-2-2 0,-1-1 2 0,-2 1 3 0,-1-1-1 0,-1 1 1 15,0-2 3-15,-3 1 7 0,0 1 4 0,-2 1 4 0,0 1 3 16,-2-1 4-16,-2 3 8 0,1 0 9 0,-2 2 15 0,-1 1 17 16,0 0 14-16,0 1 14 0,-1 2 0 0,0 2-1 0,-1 1 5 0,1 1 7 15,0 2-4-15,-2 0-5 0,2 2-1 0,-1 1 1 16,1 1-11-16,0 1-15 0,1 1-9 0,0 1-11 0,0 2-17 0,0-1-22 15,1 4 4-15,-1 0 8 0,1 0-7 0,-1 3-18 16,2 1 9-16,-2 4 14 0,1 1-2 0,-1 1-9 0,0 4 13 0,1 1 22 16,-1 1-4-16,2 2-10 0,-2 3 11 0,0 2 16 0,-2-1-8 15,1 4-11-15,0 1 7 0,-2 1 19 0,0 1-10 0,-1 2-13 16,0 1 5-16,-1-1 14 0,0 4-12 0,-1-2-18 0,0 0 6 0,-1 1 14 16,-1-2-7-16,1 2-13 0,-1-2 11 0,2 2 20 15,-2-2-7-15,1 1-16 0,-1 0 11 0,0 0 20 0,1 0-9 0,-1-2-15 16,0 2 8-16,-1 0 11 0,1 0-10 0,-1-1-15 15,-2 1 3-15,2-3 8 0,-1 0-13 0,0-2-16 0,0-3 5 0,1-3 11 16,0-3-11-16,-1-2-16 0,2-3 2 0,0-3 9 0,2-3-6 0,-1-2-12 16,0-2 8-16,2-3 11 0,1-2-2 0,0-2-10 15,0-1 5-15,1-4 9 0,1-1-6 0,0-3-9 0,2-1 3 0,2-4 8 16,0-2-5-16,2-3-11 0,3-2 5 0,1-2 6 16,1-3-6-16,1-2-9 0,2-2 2 0,0 1 7 0,1-3-5 0,2 1-7 15,-1 0 6-15,1 0 9 0,0 2-7 0,-2 0-8 16,2 2 4-16,-1 2 10 0,0-1-5 0,0 4-6 0,1-2 3 0,0 1 6 15,-1 2-11-15,2 0-14 0,2 2-13 0,-2-1-10 0,1 1-36 16,2 1-43-16,-1 0-32 0,1 0-30 0,1 0-29 0,1 1-28 16,-1 1-49-16,2-1-58 0,-1 2-23 0,0-1-16 0,1 2 5 0,-4 1 9 15,2-1 15-15,-2 2 14 0,-1 2 32 0,-2-1 40 16</inkml:trace>
  <inkml:trace contextRef="#ctx0" brushRef="#br1" timeOffset="100449.7803">14925 10306 1 0,'-12'0'260'15,"0"1"-2"-15,-1 1-9 0,-2-1 9 0,1 1 16 0,-1 2 5 0,-1 1 0 16,0 2 11-16,0 1 10 0,0 4-33 0,-1 0-45 0,1 3-56 0,-2 0-55 15,2 3-24-15,-1 0-13 0,1 3 2 0,1 0 8 0,2 1-21 16,1 2-28-16,1 0-4 0,3 0 10 0,3 2-16 0,2-2-19 16,2 0-4-16,4 0 1 0,2 0-9 0,2 0-12 0,3-3 1 15,4-2 4-15,0-1-5 0,4-4-9 0,0-2 18 0,2-2 22 16,2-4-11-16,0-3-20 0,1-3 9 0,1-1 18 0,0-5-12 16,0-5-21-16,0-1 10 0,0-1 20 0,-1-5-12 0,-1-3-19 15,0 0 8-15,-2-3 19 0,-2-2-11 0,0 1-18 0,-2-2 13 0,-4 1 23 16,-2 1-9-16,0-1-19 0,-4 2 11 0,-2 0 22 15,-2 3-13-15,-4 0-20 0,0 3 11 0,-2 0 23 0,-3 5-9 0,-1-2-18 16,0 4 11-16,-3 1 16 0,2 4-11 0,-2 0-20 0,2 0 8 16,-2 4 17-16,2 1-10 0,0 1-19 0,1 1 8 0,0 2 15 15,0 2-28-15,1 2-43 0,2 2-25 0,-1 0-19 0,2 2-35 0,2 1-44 16,0 0-38-16,2 0-44 0,3 1-18 0,0-1-12 16,1-1 4-16,1 1 10 0,2-3-4 0,2 0-5 0,0-3 23 0,2 0 34 15</inkml:trace>
  <inkml:trace contextRef="#ctx0" brushRef="#br1" timeOffset="100916.6362">15339 10337 18 0,'0'-3'219'0,"0"0"18"0,0 0 21 16,0-1 6-16,0 2 3 0,0 2 6 0,0-3 6 0,0 3 1 15,0 0-2-15,0 0-52 0,0 0-64 0,0 0-37 0,0 0-31 16,0 0-10-16,0 0-7 0,0 3-22 0,0 0-31 0,1 2 0 15,-1 1 8-15,1 0-16 0,-1 3-22 0,2 0 12 0,-2 0 15 16,1 1-7-16,0 2-16 0,-1 0 8 0,2 2 18 0,-2 1-12 16,0-2-18-16,0 4 12 0,-2-1 20 0,1-1-10 0,0 2-19 15,-2 1 9-15,0-3 17 0,2 0-11 0,-2 1-20 0,1-2 10 0,-1-1 17 16,0-1-10-16,2-1-16 0,-2-1 8 0,2-2 16 16,0-2-11-16,-1 0-17 0,1-2 13 0,1-2 19 0,-1 1 0 0,1-3-8 15,0 0 17-15,0 0 21 0,0 0-4 0,0 0-14 0,0 0 7 16,1-3 17-16,0-2-7 0,1 1-14 0,0-2 7 0,1-3 13 15,0 1-13-15,1-2-20 0,1-1-1 0,0-1 8 0,2 0-15 16,1-1-21-16,0-1 6 0,0-2 12 0,1 1-9 0,2-2-13 16,1-1 7-16,0 0 13 0,3-1-7 0,-1-2-15 0,2 1 9 0,2-2 17 15,-1 1-8-15,2 0-15 0,-1 0 15 0,2 0 21 16,-1 1 3-16,1 1-2 0,-1-1 17 0,-1 4 21 0,0-1 3 0,-1 1 0 16,-1 2 8-16,-3 1 10 0,1 1-2 0,-2 1-5 0,-2 1 2 15,0 2 7-15,-4 1-10 0,1 1-17 0,-3 3-7 0,0-2-5 16,-1 4-14-16,-1-1-17 0,-2 2-8 0,0 0-7 0,2 2-8 0,-1 1-8 15,0 0-12-15,-1 1-12 0,0 1-30 0,0 1-35 16,-1 1-43-16,0 1-46 0,-2 1-61 0,0 0-61 0,-1 1-49 0,-1 1-47 16,0-1-14-16,-1 1-2 0,1 1 2 0,0 0 7 0,-1-3 8 15,1 0 11-15,1 1 27 0,1-2 36 0</inkml:trace>
  <inkml:trace contextRef="#ctx0" brushRef="#br1" timeOffset="101751.4738">16657 9622 130 0,'-4'-6'149'0,"2"0"8"0,-2 0 16 16,0 0-10-16,0 0-16 0,1 1 5 0,-1 2 11 0,0-1-20 0,1 1-32 16,-1 0-32-16,0 1-31 0,0 1 0 0,0-1 9 0,-1 1-7 15,1 1-11-15,-1-2 1 0,-1 2 4 0,1 0-10 0,0 0-16 0,-1 0 18 16,1 2 27-16,0-2-12 0,-1 0-21 0,0 1 17 0,-1 1 23 15,0 1-8-15,1-2-22 0,-2 4 13 0,0-2 25 0,0 1-11 0,-2 2-19 16,1 0 9-16,0 2 20 0,-2 1-14 0,2-2-21 0,-2 4 9 0,2-2 16 16,-2 0-8-16,0 1-20 0,2 1 7 0,-2-1 14 0,1 1-7 15,-1 1-14-15,0-2 1 0,1 2 5 0,-1 2-6 0,-1-2-10 16,0 3 2-16,-1 0 7 0,1 1-16 0,-2 2-20 0,0 2 7 0,-1-1 21 16,0 4-2-16,-1 1-7 0,0 3 8 0,0 0 10 15,-1 4-2-15,1 1-7 0,-1 1 8 0,1 1 13 0,0-1 0 0,0 2-5 16,1-1 19-16,2-1 26 0,-1 0-1 0,4-1-13 0,0-1 5 15,2-1 11-15,2 0-3 0,0-1-4 0,2-2 4 0,0 0 9 16,2-2-5-16,0-1-8 0,2 0 2 0,0-1 7 0,2 1-5 0,-1-3-6 16,3 0-6-16,0-2-5 0,1 2-4 0,1-1-7 15,0-2-7-15,1 0-7 0,1 1-4 0,0-1-4 0,0 2-4 0,0-2-6 16,1 0-3-16,-1-2-3 0,2 2-6 0,-2-1-7 0,1-1-2 16,-1-1 1-16,1 2-4 0,2-4-6 0,0 1 2 0,-1-1 2 15,4-1-7-15,-1-1-9 0,2-2-15 0,1 0-16 0,1 0-31 16,0-3-34-16,2 0-58 0,0-2-67 0,1-1-74 0,-2 0-80 15,1-1-44-15,-2-2-31 0,1 0-10 0,-1 0-7 0,-2-3 7 16,-1 0 5-16,0-2 16 0,-2 1 17 0,-3-2 31 0,0 0 31 16</inkml:trace>
  <inkml:trace contextRef="#ctx0" brushRef="#br1" timeOffset="102268.2631">16857 10114 102 0,'-2'-5'211'0,"0"4"10"0,0-1 13 0,0 1-8 0,2 1-14 15,0 0 10-15,0 0 13 0,0 0-5 0,0 0-11 0,0 0-56 0,0 0-65 16,0 3-49-16,2 1-40 0,-2 1 12 0,1 1 27 0,0 1-7 16,1 1-19-16,-1-1 16 0,0 2 26 0,1 0-5 0,-2 2-17 15,0 1 15-15,0 0 22 0,0 0-2 0,-2 0-17 0,1 3 6 0,0-2 12 16,-2 2-9-16,0 0-17 0,-1 2 4 0,0-1 4 0,0 2-9 0,-1 0-12 16,0 2-2-16,-1-2 4 0,1 1-10 0,0 1-11 0,-1-2-7 0,1 0-1 15,1-3-1-15,0 0-2 0,0 0-2 0,1-2-4 16,1 1-7-16,0-4-8 0,1-1-15 0,0 2-18 0,1-5-36 0,0 1-45 15,1-1-45-15,0-1-47 0,1-1-41 0,-2-4-41 0,4 2-15 0,-4-2-5 16,0 0 1-16,6 0 2 0,0-5 7 0,-1 2 5 0,-1-3 17 0,1-1 17 16</inkml:trace>
  <inkml:trace contextRef="#ctx0" brushRef="#br1" timeOffset="102438.9128">16964 9841 48 0,'3'-6'196'0,"-1"-2"8"0,1 1 18 15,1 1-10-15,0 1-17 0,0 2 4 0,0 0 10 0,1 2-29 0,1-1-41 16,0 2-110-16,0 2-134 0,0-2-60 0,1 1-44 16,0 2 2-16,1 0 12 0,-2 2-10 0,2-2-17 0,0 1 10 0,0 2 17 15</inkml:trace>
  <inkml:trace contextRef="#ctx0" brushRef="#br1" timeOffset="102804.086">17371 10211 0 0,'1'-3'52'0,"0"0"241"16,1 0 5-16,0-1 1 0,1-1-2 0,1 2 0 0,1-1 4 15,2-1-1-15,0 2-3 0,1 0 2 0,1 0 4 0,0 0-87 0,2 2-113 16,1-2-49-16,0 0-31 0,0 0-17 0,1 0-12 0,-1 1 1 16,2 1 5-16,-1-1-10 0,0 1-16 0,1 1-8 0,-1 0-7 0,0 0-41 15,1 0-53-15,-1 0-57 0,-1 1-60 0,-1 1-27 0,-1-1-17 16,1 1-1-16,-2-1 5 0,1 2-1 0,-2-1-4 0,-2 1 11 0,1 0 10 16,-3-2 9-16,-1 4 195 0</inkml:trace>
  <inkml:trace contextRef="#ctx0" brushRef="#br1" timeOffset="103001.36">17301 10493 267 0,'-1'-1'291'0,"0"-1"10"0,-1-1 10 0,2 3 4 0,0-1 0 15,0 1 3-15,2-3 0 0,-1 1 0 0,0 1-3 0,2-1-72 0,0-1-96 16,1 2-63-16,1-1-51 0,0-1-38 0,3 2-31 0,0-2-67 15,3 0-79-15,0 1-59 0,1-1-53 0,0 0-17 0,1-1-5 16,2-2-1-16,-1 1 1 0,1 1-1 0,1-2-1 0,-1 0 9 0,1-2 11 16</inkml:trace>
  <inkml:trace contextRef="#ctx0" brushRef="#br1" timeOffset="103452.7753">17845 10292 0 0,'-2'-1'58'0,"-1"-1"227"0,0 1 9 0,1-2-1 0,0 0-4 15,1-3 4-15,1 3 4 0,0 0-3 0,1-2-5 0,2 2 4 0,0-1 4 16,-1 1-90-16,2 0-120 0,2-2-42 0,-1 2-20 0,2-1-14 0,1 1-13 16,0 0 4-16,2-2 7 0,1 1-5 0,1 1-10 0,0-3 6 15,3 0 9-15,-1 0-6 0,1 0-6 0,1-2 5 0,0-1 8 0,1 0-5 16,-1-1-11-16,2-1 3 0,-2 1 9 0,0-2-6 0,0-2-9 15,-2 1 3-15,1-2 3 0,-2 0-11 0,1-3-16 0,-2 0 3 0,0 0 9 16,-2-2-7-16,0-1-14 0,-1 0 7 0,-1 0 13 0,0 0-4 16,-1 0-11-16,-1 2 11 0,0-1 17 0,-1 1 12 0,-1 2 5 0,0 1 19 15,-1 1 22-15,-1 1 14 0,0 4 9 0,-1-1 18 0,-1 2 18 16,0 2 15-16,0 1 15 0,0 0 8 0,-1 3 7 0,-1 0-2 0,2 0-5 16,0 3-13-16,-1-2-11 0,1 2-7 0,0 0-2 0,0 0-20 0,0 0-24 15,0 0-6-15,-1 3-3 0,1-1-20 0,0 4-26 0,0 0 2 16,1 0 10-16,-1 3-8 0,0 1-12 0,0 4 10 0,-1 1 20 15,1 0-4-15,-2 3-14 0,0 1 9 0,-1 2 13 0,0 2-7 0,-1 1-15 16,-1 0 6-16,1 1 11 0,-1 2-11 0,-2-1-18 0,0 4 4 0,1-3 11 16,-1 1-12-16,-1 1-18 0,0-1-3 0,0-1 5 0,-1 2-22 15,1-1-29-15,-2-1-16 0,0 2-13 0,-1-1-42 0,0-1-52 16,-1 2-86-16,0-2-96 0,0 0-54 0,2-3-39 0,0 0-6 0,0-3 4 16,0-2 2-16,4-2 0 0,0-2 18 0,4-3 24 0,0-3 20 0,2 0 16 15</inkml:trace>
  <inkml:trace contextRef="#ctx0" brushRef="#br1" timeOffset="104072.2161">18904 10132 0 0,'-1'-5'178'0,"1"2"145"0,0-1 5 0,0 1 13 0,0-2 11 16,0 1 5-16,0-1 3 0,0 4 8 0,0-2 7 0,0 3-3 16,0-3-8-16,0 3-95 0,0 0-128 0,1-2-57 0,-1 2-36 0,1-3-18 15,2 2-11-15,-3 1-28 0,3 0-30 0,1 0-36 0,-2 0-37 16,2 1-40-16,2 1-38 0,-2 1-67 0,1-2-74 0,0 2-28 0,1-1-13 16,-1 1 6-16,-1 0 8 0,-1 0 4 0,-1 1 6 0,-2 1 16 15,0 1 17-15,-2 1 33 0,-2 1 224 0</inkml:trace>
  <inkml:trace contextRef="#ctx0" brushRef="#br1" timeOffset="104804.0923">18913 10489 0 0,'4'-8'66'0,"0"1"106"0,0 1 11 0,0-2 9 0,-1 2 9 15,0 0 27-15,-1 0 29 0,1 0 7 0,0 2 4 0,-2-1-38 0,0 1-55 16,1 1-8-16,-2-2 5 0,0 4 7 0,0 1 7 0,0-5 9 0,0 4 10 16,0 1-4-16,0 0-6 0,0-3-13 0,0 3-14 0,0 0-11 15,0 0-10-15,0 0-6 0,0 0-4 0,0 0-20 0,0 0-23 0,0 0-4 0,-3 1-1 16,3-1-20-16,-1 2-27 0,1-2 1 0,-2 1 10 15,2 4-13-15,0-2-19 0,-1 1 6 0,1 1 14 0,-1 1-8 0,-1 3-18 16,0 0 6-16,-1 1 13 0,-1 1-8 0,-1 2-17 0,-2 1 0 0,-1 2 6 16,-3 2-32-16,-2 0-41 0,0 3-31 0,-5 2-25 0,0 1-45 15,-5 3-51-15,-1 1-76 0,-1 4-82 0,-2-1-46 0,2 1-36 16,-2 1-3-16,0-2 8 0,3 1-1 0,2-4 1 0,2-2 23 0,2-1 32 16,2-2 30-16,4-2 29 0</inkml:trace>
  <inkml:trace contextRef="#ctx0" brushRef="#br1" timeOffset="105505.4455">19743 9898 0 0,'1'-2'88'0,"-1"2"118"0,0 0 16 0,0 0-8 0,0 0-11 15,0 0 11-15,0 0 22 0,0 0-4 0,0 0-10 0,0 0-19 0,1 2-23 16,1 1-57-16,-1 0-65 0,-1 3 4 0,1-2 28 0,-1 2-8 0,2 2-17 16,-2-1 13-16,0 2 21 0,0 0-9 0,-2 2-17 0,1-1 5 0,0 1 15 15,-1 1-9-15,1 0-18 0,-2 0-3 0,2 1 3 16,-2 1-10-16,1-2-16 0,-1 3-4 0,0-2 2 0,1 1-8 0,-2-1-8 16,1 2-4-16,-1-1-1 0,0-2-4 0,0 1-4 0,0 1-4 0,0-1-4 15,0-1-2-15,0 2-1 0,0-2-4 0,0-2-1 0,1 2-10 0,-1-3-13 16,2 2-9-16,-1-2-12 0,0 0-33 0,1 0-42 0,-1-2-36 15,2-1-34-15,-1 0-47 0,1-1-53 0,1-5-14 0,-1 3-8 0,1-3 0 16,0 0 3-16,0 0 9 0,0 0 12 0,0 0 10 0,1-5 10 16</inkml:trace>
  <inkml:trace contextRef="#ctx0" brushRef="#br1" timeOffset="106189">20600 9782 85 0,'0'0'245'16,"0"-4"-5"-16,-1 2-9 0,-2 1 6 0,0-1 10 0,1 1-5 0,2 1-13 15,-3 0 8-15,-1 0 14 0,0 0-71 0,-1 1-95 0,-1 2-32 16,0-1-14-16,-1-1-26 0,-1 4-25 0,-1-2 11 0,-1 1 22 15,1 1-9-15,0 1-17 0,-1 0 17 0,1 0 26 0,0 0-7 0,-1 1-16 16,1-1 14-16,0 2 22 0,-1-1-6 0,0 1-15 0,0-1 12 0,0 2 19 16,-1-1-8-16,0 2-16 0,1-1 8 0,-1 2 17 0,0 1-13 15,1-2-16-15,0 2 5 0,1-1 8 0,1 1-4 0,0-2-7 0,1 1 1 16,2-1 6-16,0-1-2 0,1 2-5 0,1-4 4 0,0 2 4 16,2-1 2-16,0-1-3 0,-1 1 5 0,2-1 4 0,2-1 4 0,-1 0 7 15,2 0-1-15,1-1 2 0,1-1 6 0,0 1 6 0,3 1-4 0,0-3-7 16,2 0 5-16,-1 0 6 0,2 0-9 0,1-2-15 0,1 1 3 15,-1-1 8-15,1 1-14 0,1-2-21 0,-1 0 1 0,0 0 7 0,1 0-14 16,-1-2-18-16,-1 2 3 0,0 0 9 0,-1 0-21 0,-1 0-29 16,1 0-16-16,0 0-16 0,-2 2-34 0,-1-2-35 0,0 0-55 0,0 3-59 15,-1-2-67-15,-2 1-70 0,0 1-13 0,1 0 1 0,-1-3-3 0,0 3-5 16,1 0 14-16,-2-2 18 0,0 4 21 0,0-4 24 0,-2 4 26 16,2-1 286-16</inkml:trace>
  <inkml:trace contextRef="#ctx0" brushRef="#br1" timeOffset="106991.8597">20979 9814 282 0,'-2'-5'303'16,"1"4"9"-16,0-4 9 0,1 4 12 0,-2-2 13 0,2 3 8 0,0 0 2 15,0 0 8-15,0 0 13 0,0 0-73 0,0 0-98 0,0 0-55 0,0 0-43 16,3 0-21-16,0 0-16 0,1 1-2 0,0 1 1 0,0-2-14 0,1 3-20 16,0 0-2-16,2-2 7 0,0 2-16 0,1-1-19 0,1-1 3 15,0 2 11-15,1-1-11 0,0 1-20 0,2-2-16 0,0 1-18 0,0-1-40 16,0 1-47-16,0-1-69 0,0 1-75 0,0-2-53 0,-1 1-49 15,1 1-9-15,-1-1 6 0,-1 1-4 0,1-2-8 0,-2 1 9 0,-1 1 12 16,-1-1 18-16,-2 1 25 0</inkml:trace>
  <inkml:trace contextRef="#ctx0" brushRef="#br1" timeOffset="107190.4396">20865 10151 240 0,'0'0'282'0,"3"2"4"0,-3-2 4 0,4-2 8 0,-1 1 13 16,1 1 5-16,1-2 4 0,0 1-1 0,2-1-1 0,1 1-75 15,0-1-96-15,0-1-60 0,1 2-52 0,1-2-65 0,-1 0-74 16,0 1-76-16,2-1-78 0,0 2-31 0,-1-4-19 0,1 4-7 0,-2-4-4 16,1 2-1-16,-1-1 2 0,0 1 0 0,-1 0 2 0,-1 0 10 0,-2 0 195 15</inkml:trace>
  <inkml:trace contextRef="#ctx0" brushRef="#br1" timeOffset="107806.8253">21603 9712 183 0,'-2'-2'292'0,"1"-1"5"0,1 2 3 0,-1-2-3 0,1 3-1 0,0 0 1 15,0 0 3-15,-3 1 1 0,0 1-1 0,1-1-52 0,-2 4-68 16,0-1-72-16,0 2-75 0,-2 2-18 0,1-1 0 0,-2 4-3 0,1 1-3 15,-1 0 6-15,0 1 10 0,-1 4 5 0,0-2 3 0,0 0 5 16,0 3 2-16,0-2 2 0,-1 2 3 0,1 0 0 0,0 0-1 0,0 2 2 16,0-2 2-16,0 0 0 0,1 0-3 0,2 0-4 0,-2 0-4 15,2-2-7-15,1-2-12 0,0 1-1 0,1-2 2 0,1-2-7 0,-1-1-7 16,2-1 4-16,1-1 7 0,0-2-4 0,0 0-9 0,1-2 8 0,0-1 11 16,1 0 1-16,-1-1-7 0,2-2 8 0,1 0 15 0,0 0-4 0,1-3-13 15,0 0 8-15,3 0 11 0,0-2-8 0,2-2-15 16,2-2 4-16,0-2 13 0,1-1-13 0,2-1-16 0,-1-4 3 0,1 1 9 15,0-4-10-15,1 1-19 0,-2-2 7 0,2 0 13 0,-1-2-11 0,1-1-14 16,0 2 7-16,1-2 15 0,-1 1-8 0,2-1-14 0,-2 2 10 0,1-2 19 16,-1 3-1-16,-1 0-6 0,-1 3 15 0,1 0 23 0,-2 3-2 15,-1 0-8-15,-1 3 20 0,0 0 27 0,-2 3-1 0,-1 1-11 16,-1 1 7-16,-1 2 14 0,0 2-10 0,-1 0-19 0,-1 2 1 0,0 1 8 16,-1 0-13-16,1 1-21 0,0 2 5 0,0 0 8 0,0 2-13 0,0 2-22 15,1 1 5-15,-1 1 11 0,0 1 0 0,0 2-9 0,0 2 9 0,0-1 15 16,0 2-4-16,0 2-11 0,-1-1 7 0,-1 2 8 15,1 0-6-15,0 2-12 0,-1-1 3 0,0 1 5 0,-1-1-10 0,-1 2-13 16,0-1 2-16,0 1 5 0,-1 0-11 0,-2-2-17 0,0 1-5 0,-1-1-2 16,0 1-28-16,-1-2-34 0,0-2-33 0,-2-1-31 0,-1 0-61 0,0-1-68 15,-1-2-91-15,-2-2-97 0,2-2-30 0,-2-1-13 0,2-1-1 16,-2-1 10-16,2-4 4 0,-1-1 7 0,1-1 25 0,0-5 29 16,-1 0 34-16,1-2 46 0</inkml:trace>
  <inkml:trace contextRef="#ctx0" brushRef="#br1" timeOffset="108839.9339">19957 9532 0 0,'0'0'231'0,"0"-2"108"0,0 2 12 0,-1-1 10 16,0-1 11-16,1 2 21 0,-3-1 24 0,3 1 0 0,-1 0-6 15,1 0 11-15,-2-3 14 0,2 3-106 0,-2-1-144 0,0 0-48 0,2 1-22 16,-2-1-22-16,2 1-20 0,0 0-8 0,-2-2 0 0,2 2-29 0,0 0-35 16,0 0-7-16,0 0 4 0,0 0-19 0,0 0-25 0,0 0 0 15,0 0 11-15,0 0-17 0,-1 3-23 0,0-1-2 0,1 1 2 0,0 0-11 16,1 0-20-16,-1 1-3 0,1-1 3 0,-1 2-6 0,2-2-8 15,-2 0 4-15,1 1 7 0,-1-1 3 0,1 2 3 0,-1-4 9 0,2 4 10 16,-2-4 10-16,1 2 10 0,-1-1 4 0,0-2 7 0,1 1 8 16,-1-1 14-16,0 0 3 0,0 0 3 0,0 0 8 0,0 0 13 0,0 0-9 15,-1 3-14-15,1-3 5 0,0 0 9 0,0 0-7 0,-3 0-14 16,1 0 6-16,-1-1 13 0,0-1-8 0,2 1-13 0,-2 1 7 0,2-2 11 16,-2 1-5-16,2-1-13 0,0 1 14 0,-1 1 20 0,1-3-7 0,0 1-14 15,-1 1 13-15,1-1 18 0,0-1-8 0,-1 2-13 0,1-2 11 16,0 1 17-16,1 1-5 0,0 1-14 0,-2-3 10 0,1 1 19 15,1 2-7-15,0-1-10 0,0 1 11 0,0 0 19 0,-1-2-3 0,1 2-9 16,0 0 7-16,0 0 14 0,0 0-3 0,0 0-10 0,0 0 4 0,0 0 9 16,0 0-5-16,0 0-10 0,0 0 0 0,0 0 5 0,0 0-11 0,0 0-9 15,0 0-2-15,0 0 1 0,0 0-4 0,0 0-5 0,0 0-1 16,0 0 2-16,0 0-3 0,0 0-4 0,0 0 1 0,0 0 3 16,0 0-3-16,0 0 0 0,0 0 0 0,0 0 3 0,0 0-2 0,1 2-2 15,-1-2-1-15,0 0 1 0,0 0-1 0,0 0 1 0,0 0-1 0,0 0 4 16,0 0-1-16,0 0-1 0,0 0 2 0,0 0 1 0,0 0-2 0,0 0 1 15,0 0 1-15,3 0 3 0,-2-3 0 0,0 0 0 16,-1 1 0-16,2-2 0 0,-2 1 0 0,0 0 3 0,1-3 0 0,-1 2 4 16,0-1 8-16,0 2 6 0,0-1 2 0,0 0-2 0,0 1 4 0,0-1 4 15,0 4-2-15,0-2-6 0,0 2 4 0,0 0 4 0,0-3-4 0,0 3-8 16,0 0-2-16,0 0-2 0,0 0-10 0,0 0-16 0,0 0-11 16,0 0-9-16,0 0-27 0,0 0-30 0,1 3-66 0,2 0-72 0,0 1-60 15,-1 0-57-15,4-1-11 0,-1 2 1 0,2-1-4 0,2 0-4 16,2 0 8-16,2 0 5 0,0-1 11 0,3 0 9 0</inkml:trace>
  <inkml:trace contextRef="#ctx0" brushRef="#br1" timeOffset="109567.2541">22599 9776 0 0,'0'-4'114'0,"-2"2"175"0,2-2 8 16,-1 2-3-16,1-1-3 0,-1 2 2 0,-1-2 4 0,2 3-3 0,0 0-5 15,0 0 2-15,0 0 3 0,0 0-105 0,0 0-138 0,0 0-51 0,0 0-28 16,0 0-56-16,0 0-62 0,0 0-58 0,0 0-60 0,2 4-22 16,-1 1-8-16,0 1 1 0,1-2 4 0,-1 2-4 0,0 0 1 0,-1 0 5 15,0 0 13-15</inkml:trace>
  <inkml:trace contextRef="#ctx0" brushRef="#br1" timeOffset="109786.9975">22493 10222 0 0,'0'6'141'16,"-1"-2"184"-16,0 1 1 0,-2-2 4 0,2-2 3 0,-1 1 4 15,0 1 5-15,0-2 8 0,0 2 11 0,-1 0 7 0,0 2 7 16,-1-1-83-16,0 1-107 0,-1 1-62 0,0 0-50 0,-2 1-5 0,0 1 5 15,1-1-7-15,-2 4-12 0,1-2-1 0,0 1 4 0,1 1-15 0,-1 1-18 16,2 0-8-16,-2 0-7 0,2 0-34 0,-2 0-43 0,2 0-62 0,-2 1-71 16,0-1-83-16,-1 2-83 0,0-2-20 0,0 1 3 0,0-1-6 15,-1-1-8-15,0-2 5 0,-1 0 8 0,1-2 2 0,0-1-1 16,-1-1 24-16,1-2 176 0</inkml:trace>
  <inkml:trace contextRef="#ctx0" brushRef="#br1" timeOffset="110926.9919">22976 9832 0 0,'0'-3'43'0,"-1"0"104"0,1 3 5 0,-2-2 7 0,1 1 6 16,1 1-9-16,-1-3-15 0,1 3 15 0,-2-2 22 0,2 2-37 15,0-3-52-15,0 3-31 0,0-1-20 0,0 1 7 0,2-3 16 0,-2 3-5 16,1-3-11-16,-1 3 4 0,1 0 13 0,-1 0-11 0,0 0-15 16,2-3 3-16,-2 3 10 0,1-2-13 0,-1 2-21 0,1-1 18 0,-1 1 30 15,2-2-18-15,-1 1-34 0,0-1 8 0,-1 2 25 0,2-1-22 16,-1-1-29-16,-1 2 10 0,1-3 25 0,1 2-14 0,-2 1-29 0,1-2 13 15,-1 2 28-15,1-1-17 0,-1 1-29 0,2-3 16 0,-2 3 28 16,0 0-17-16,0-2-29 0,0 2 13 0,0 0 25 0,1-1-17 0,-1 1-34 16,0 0 8-16,1-3 20 0,-1 3-28 0,0 0-40 0,2-2 5 0,-1 1 14 15,2-1-10-15,-2 1-18 0,2-1 6 0,-1-1 11 0,1 2-10 16,0-2-14-16,-1 0 7 0,1 0 18 0,0 0 0 0,-1 0-5 16,1 0 19-16,0 0 25 0,-1 0 7 0,1 0 2 0,-2 0 6 0,2 0 9 15,-2 0 11-15,1 0 11 0,-1 0 14 0,0 1 11 0,1-1 1 0,-1 2 0 16,0-2 16-16,1 0 23 0,-2 1-3 0,1-1-6 0,-1 2 11 0,0 1 16 15,0-3-2-15,0 3-10 0,0-3 5 0,0 3 7 16,0-2-6-16,0 2-6 0,0 0 7 0,-1-3 13 0,1 3-16 0,0 0-19 16,0 0 6-16,-2-1 15 0,2 1-10 0,0 0-19 0,-1 0 2 0,1 0 8 15,0 0-11-15,0 0-15 0,-4 0-3 0,1 0 1 0,1 1 2 0,-1 1 3 16,-1 1 2-16,0 0 2 0,-1 0 2 0,-1 3 0 0,0 1 2 16,-1 2 1-16,-1 0 7 0,1 2 10 0,-1 2-1 0,2 1-5 15,-1 1 2-15,0 1 8 0,1-1-12 0,0 3-16 0,1-1-1 0,0 1 4 16,1 0-11-16,0 1-14 0,1-1-1 0,0 2 5 0,2-2-14 0,1-2-18 15,0 1 3-15,0 1 13 0,3-5-10 0,-1 2-19 0,1-3 4 16,1 0 10-16,1-3-19 0,1 0-28 0,0-1-23 0,1-2-21 0,0 0-51 16,1-2-59-16,1-1-82 0,0 0-88 0,2-3-32 0,1-1-18 15,1-2 3-15,1-3 9 0,-1 0-2 0,0 0-5 0,1-3 14 0,-1-2 20 16,-2 1 29-16,-1-2 88 0</inkml:trace>
  <inkml:trace contextRef="#ctx0" brushRef="#br1" timeOffset="111417.9657">23353 9799 0 0,'-1'1'243'0,"1"-1"96"0,0 0-2 0,0 0 2 16,0 0 5-16,3-1-1 0,-1 1-2 0,2-2 2 0,2 2 4 15,0-1-1-15,1 1-4 0,1 0-106 0,1 0-139 0,2-2-53 0,0 2-35 16,1-1-6-16,1 1 0 0,0 0-15 0,2 0-20 0,1 0-28 0,-1 0-30 16,-1 0-28-16,1 1-34 0,0-1-56 0,-3 2-67 0,0-2-35 0,0 0-28 15,-2 1-5-15,0-1 1 0,-2 2 1 0,1-1 1 16,-1-1 13-16,-1 2 16 0,-2-2 28 0,0 0 109 0</inkml:trace>
  <inkml:trace contextRef="#ctx0" brushRef="#br1" timeOffset="111664.1354">23547 9592 136 0,'-6'4'194'0,"2"1"-2"0,0 1-8 16,0 1 16-16,-1 1 22 0,1 2 3 0,-1 1-3 0,-1-1-14 0,1 2-14 15,0 2-64-15,-1-1-73 0,1 2 0 0,0 2 23 0,-2-1-19 16,0 2-25-16,1 0 9 0,-2 2 21 0,1 1-28 0,-1 0-40 0,0 1-13 16,0-2-1-16,1 2-59 0,-1-2-77 0,2-1-35 0,0 1-26 15,1-4-20-15,0-1-14 0,1-1 4 0,0-2 13 0,1 0-7 0,0-2-12 16,3-2 12-16,0-2 26 0</inkml:trace>
  <inkml:trace contextRef="#ctx0" brushRef="#br1" timeOffset="111934.4859">23928 9833 0 0,'5'-1'112'15,"1"1"206"-15,-2-2 6 0,1-1 0 0,0 2 0 0,1-1 2 0,0 1-1 16,0-1 2-16,0 1 2 0,2 1-1 0,0-2 1 0,2 1-92 0,-1 1-116 16,0 0-59-16,-1 0-40 0,2 0-14 0,-1 0-7 0,2 0-17 15,-2 1-19-15,2 1-19 0,-1-2-21 0,1 1-51 0,0 2-58 16,-2-1-59-16,2-2-62 0,-2 1-14 0,2 1-7 0,-2-2 1 0,0 0-2 16,1 0 1-16,-2-2 4 0,-2 2 13 0,1-1 19 0</inkml:trace>
  <inkml:trace contextRef="#ctx0" brushRef="#br1" timeOffset="112178.1703">24043 9662 132 0,'-6'5'253'16,"1"-1"4"-16,0 1-4 0,-2 1 16 0,2 1 17 0,-2 2 2 15,0-1 0-15,1 4 9 0,-1-2 9 0,0 2-67 0,-1 0-91 16,0 0-35-16,0 2-25 0,-1-1-17 0,1 2-16 0,-1-1-2 0,-1 2 2 16,1 1-16-16,0-1-22 0,-2 2-14 0,2 0-9 0,-1 0-48 0,2 0-60 15,0 0-77-15,2-1-80 0,0-1-26 0,4-2-11 0,0-2-1 16,4 0 2-16,0-3-2 0,2-2-2 0,2-1 5 0,2-1 5 0,1-2 8 16,0-2 160-16</inkml:trace>
  <inkml:trace contextRef="#ctx0" brushRef="#br1" timeOffset="112795.8506">24643 9124 0 0,'5'6'91'0,"0"0"134"0,1 0 2 0,0 2 19 0,1 0 22 15,0 3 5-15,-1 0-4 0,1 2 17 0,0 0 26 0,-1 2-12 16,1 0-22-16,0 1-46 0,-1 1-49 0,0 1-13 0,0 0-2 16,0 0-5-16,-2 1-2 0,-2 1-11 0,1 1-11 0,-2-1-11 0,1 3-13 15,-4 0-2-15,1 1-4 0,-2 1-11 0,-1 3-19 0,-1-3 2 0,-2 4 5 16,1 1-20-16,-4 0-26 0,0 1 1 0,-1 1 10 0,-2-1-15 15,-1 1-23-15,-2-1 5 0,0 2 14 0,0-1-13 0,-1-1-20 0,0 1 5 16,-1-1 13-16,2 1-10 0,-1-4-17 0,1 1 4 0,0-2 10 16,0 0-32-16,1-3-44 0,-1-2-45 0,2 1-45 0,-2-2-101 0,0-2-119 15,1 1-31-15,-1-4-7 0,1-1-7 0,-1 2-8 0,-1-5 3 0,1 0 6 16,-1 0 0-16,1-5-2 0,-2 2 26 0,1-3 36 0</inkml:trace>
  <inkml:trace contextRef="#ctx0" brushRef="#br1" timeOffset="113947.0925">15384 11356 135 0,'-21'-2'142'0,"-1"1"5"0,1-1 3 15,1 4-9-15,1-1-15 0,1 1 9 0,0 1 14 0,1 0-41 0,1 3-56 16,1-2-17-16,2 1-10 0,0 1-2 0,1 1-2 0,1 1 4 15,0 1 4-15,2 1 1 0,0 1 0 0,1 3 10 0,1 0 16 16,0 2 11-16,2 1 13 0,0 2 14 0,2 0 16 16,0 0-1-16,3 3-1 0,2 0 8 0,0-1 11 0,2 2-2 0,2 0-10 15,2 0 4-15,1 1 4 0,2-2-15 0,-1 1-18 0,2 0-6 16,0 0-5-16,0 0-14 0,-1 1-19 0,0-2 5 0,-2 2 15 16,-1-1-12-16,-1 1-19 0,-3 0 7 0,-2-1 16 0,-2 1-2 0,-2 0-8 15,-4 0 6-15,-3 0 10 0,-2 0-8 0,-3 1-16 16,-2-1 8-16,-4 1 11 0,0 1-11 0,-3-1-20 0,-1-1 5 0,-1-1 9 15,-1-1-12-15,1-1-19 0,0-1-1 0,1-2 7 0,0-1-8 16,0-1-14-16,1-2 7 0,0-3 10 0,3 0-9 0,0-3-15 16,2-2 6-16,0-1 15 0,2-3-9 0,3-2-12 0,0-1 6 0,2-1 12 15,3-3-9-15,1-1-15 0,3-1 7 0,3-2 16 16,2-2-10-16,2-1-13 0,4 0 8 0,1-2 11 0,2 0-7 0,4-2-13 16,-1 0 8-16,2 1 14 0,1 0-6 0,-2 1-13 15,1 1 11-15,-2 2 17 0,1 1-6 0,-4 3-13 0,0 2 8 0,-2 2 16 16,0 3-8-16,-3 1-11 0,0 3 8 0,-1 2 17 0,-1 2-7 0,-2 2-10 15,-1 3 8-15,0 1 16 0,-2 4-6 0,-1 1-12 16,-1 3 6-16,-1 2 12 0,-1 1-8 0,1 2-11 0,0-1 5 0,1 3 8 16,1 0-7-16,0-1-13 0,2 1-8 0,2 1-5 15,3-1-50-15,2 0-62 0,2-2-56 0,2 0-56 0,5-2-62 0,2-3-64 16,5-2-14-16,3-3-1 0,4-3-4 0,5-3-3 0,3-3 3 16,2-2 5-16,2-1 8 0,3-1 11 0</inkml:trace>
  <inkml:trace contextRef="#ctx0" brushRef="#br1" timeOffset="115417.9864">14928 15179 0 0,'-3'-6'79'0,"1"2"64"0,0-1 4 0,0 1-5 0,-1 1-10 16,0 0 14-16,1-2 22 0,-1 2-18 0,0-1-32 0,1 1-7 0,-1 0-3 15,2-2 6-15,-2 1 8 0,2 1-4 0,-2-3-4 16,2 1 6-16,-1 1 12 0,1-1-4 0,0 1-10 0,-1-2 5 0,1 1 5 16,0 2-7-16,1-1-10 0,0-2-3 0,0 1 2 0,0 1-17 15,0-1-23-15,1 1 4 0,-1-1 7 0,1 1-15 0,1-1-24 16,-2 1 9-16,1 1 18 0,-1 0-14 0,1-2-20 0,-1 4 4 0,2-2 16 16,-2 3-13-16,0 0-19 0,0 0 7 0,0 0 12 15,0 0-8-15,0 0-19 0,0 0 5 0,0 0 13 0,0 0-12 0,0 0-18 16,0 0 6-16,0 0 13 0,-2-3-10 0,2 3-18 15,0 0 8-15,0 0 11 0,0 0-7 0,0 0-15 0,0 0 5 0,0 0 13 16,0 0-8-16,0 0-13 0,0 0 9 0,0 0 12 0,0 0-9 16,0 0-16-16,0 0 7 0,0 0 13 0,0 0-10 0,0 0-16 15,0 0 2-15,0 0 14 0,0 0-10 0,0 0-14 0,0 0 6 16,0 0 15-16,0 0-11 0,0 0-14 0,0 0 7 0,0 0 16 16,0 0-5-16,0 3-16 0,0 0 13 0,0-3 17 0,0 3-4 0,0 0-13 15,0-3 8-15,0 1 20 0,0-1-10 0,0 3-16 16,0-3 8-16,0 0 18 0,2 2-9 0,-2-2-16 0,1 0 10 0,-1 0 15 15,0 0-8-15,0 0-17 0,0 0 8 0,0 0 19 0,0 0-11 16,0 0-18-16,0 0 10 0,0 0 20 0,0 0-6 0,0 0-18 16,0 0 9-16,0 0 15 0,0 0-7 0,0 0-19 0,0 0 10 0,0 0 16 15,0 0-9-15,0 0-17 0,0 0 8 0,-1 1 20 16,1-1-11-16,-3 2-18 0,3-2 9 0,-3 0 18 0,3 0-8 0,-2 0-17 16,-1-2 8-16,3 2 19 0,-1-1-10 0,-2 1-17 0,2-2 10 15,1-1 16-15,0 2-7 0,0-4-18 0,0 2 9 0,1-1 17 16,2-1-8-16,-1 1-15 0,1-2 7 0,1 0 17 0,1 0-10 15,1 0-20-15,-1 0 9 0,0 0 19 0,2 0-7 0,0 0-18 16,-1 1 8-16,1 1 16 0,0-2-11 0,-1 1-14 0,0 2 7 16,0 0 18-16,0 2-11 0,-2-1-16 0,0 2 9 0,0 0 21 15,0 2-9-15,-2-1-16 0,1 4 8 0,-2-1 16 0,1 2-5 0,-1 2-11 16,0 1 13-16,-2 1 19 0,0 2-3 0,-2 5-9 16,-1 1 15-16,-1 1 22 0,-3 4 2 0,-2 4-3 0,0 3 12 0,-1 3 15 15,-2 3-1-15,1 3-11 0,0 1 4 0,0 2 7 0,2 0-7 16,1 0-14-16,2-1-1 0,5-1 4 0,0-1-13 0,4-3-14 15,3-3-8-15,3 0-6 0,3-3-8 0,2-3-5 0,3-1-4 16,3-4 1-16,2-2-4 0,2-4-1 0,2-2-1 0,2-5-1 16,1-3-7-16,1-3-7 0,0-5-4 0,2-1 1 0,0-4-11 0,-2-4-17 15,0-1-5-15,-1-1-7 0,-2-3-11 0,-2 2-14 0,-3-2 3 16,-4 0 6-16,-1 1-5 0,-4-1-7 0,-2 1 9 0,-4 0 14 16,-2 2-1-16,-2 0-4 0,-4 1 18 0,-2 1 23 0,-2 1 5 0,-2 2-1 15,-3 1 20-15,-2 1 23 0,-1 2 7 0,-2 2-4 16,0 1 23-16,-1 2 26 0,0 1 4 0,-1 2-3 0,0 2 12 0,0 2 18 15,2 2-2-15,0 1-7 0,0 2 5 0,3 2 7 0,1 1-3 16,3 2-9-16,1 2-5 0,1 1-4 0,3 0-15 0,1 3-13 16,3 0-11-16,2 0-5 0,0 3-5 0,2-1-8 0,2 1-3 0,0 0-2 15,1 1 2-15,0-1 0 0,1 2-1 0,0 1-2 16,-2 1 1-16,1 1 5 0,0-1 2 0,-2 0 1 0,-1 1 4 0,0 0 4 16,-3-1-1-16,-1-1-2 0,-1 0 2 0,-3 0 1 0,-1 0-1 15,-2-1-2-15,-1-1 2 0,-1 1 2 0,-2-1-1 0,-1-1-2 16,-1 1-2-16,-1-2-4 0,1 1-3 0,-3-2-4 0,1-1-1 0,-1 1-2 15,2-2-2-15,-1 0-6 0,0-2-9 0,2 0-12 0,0-1-30 16,2-2-35-16,0-1-35 0,2-3-40 0,1 0-62 0,3-5-71 16,-1-2-87-16,4-2-92 0,2-5-26 0,0 0-8 0,5-9-3 0,2-6 1 15,3-3 8-15,2-6 11 0,4-6 25 0,3-5 28 0,1-4 38 16,4-6 95-16</inkml:trace>
  <inkml:trace contextRef="#ctx0" brushRef="#br1" timeOffset="117333.3176">17485 12914 0 0,'-2'-3'67'0,"-1"0"110"0,0 1 3 0,1 0 8 0,-1 0 8 15,-1 1 14-15,0 0 15 0,0 1 20 0,0-1 22 0,0 1-42 0,0-1-63 16,1-1-12-16,1 1 0 0,-1 0-9 0,3 1-12 15,-3-1 4-15,3 1 7 0,-1-1-13 0,1 1-14 0,0 0-8 0,0 0-6 16,0 0-24-16,0 0-30 0,0 0-5 0,0 0 5 0,0 0-18 16,0 0-28-16,0 0 5 0,0 0 16 0,0 0-11 0,0 0-17 15,0 0 8-15,0 0 17 0,0 0-11 0,0 0-20 0,0 0 11 16,0 0 17-16,0 0-10 0,0 0-20 0,0 0 10 0,0 0 19 16,0 0-8-16,0 0-19 0,0 0 11 0,0 0 17 0,0 0-10 0,0 0-17 15,0 0 8-15,0 0 17 0,0 0-7 0,0 0-20 16,-1-2 10-16,1 2 17 0,0 0-7 0,0 0-20 0,0 0 10 0,0 0 17 15,0 0-9-15,0 0-16 0,0 0 8 0,0 0 17 16,0 0-7-16,0 0-17 0,0 0 9 0,0 0 15 0,0 0-9 0,0 0-18 16,0 0 12-16,0 0 19 0,0 0-10 0,0 0-18 0,0 0 8 15,0 0 17-15,0 0-10 0,0 0-18 0,0 0 9 0,0 0 18 16,0 0-10-16,0 0-19 0,0 0 11 0,0 0 18 0,0 0-10 0,0 0-19 16,0 0 8-16,0 0 20 0,0 0-10 0,0 0-19 15,0 0 11-15,0 0 17 0,0 0-8 0,0 0-17 0,0 0 9 0,0 0 21 16,0 0-11-16,0 0-17 0,0 0 10 0,0 0 16 0,0 0-7 15,0 0-18-15,0 0 11 0,0 0 17 0,0 0-10 0,0 0-18 16,0 0 8-16,0 0 16 0,0 0-11 0,0 0-16 0,0 0 11 0,0 0 19 16,0 0-12-16,0 0-18 0,0 0 9 0,0 0 18 15,0 0-9-15,0 0-18 0,0 0 9 0,0 0 18 0,0 0-8 0,1-1-16 16,-1 1 11-16,0 0 16 0,0 0-11 0,0 0-16 16,0 0 9-16,0 0 20 0,0 0-11 0,0 0-18 0,0 0 9 0,0 0 19 15,0 0-8-15,0 0-16 0,0 0 14 0,0 0 18 16,0 0-6-16,0 0-15 0,0 0 11 0,0 0 19 0,0 0-9 0,0 0-15 15,0 0 10-15,0 0 20 0,0 0-9 0,0 0-18 0,0 0 8 16,0 0 11-16,-3 0-10 0,1 1-19 0,-2 1 4 0,0-1 16 16,-3 2-10-16,0 1-18 0,-2 1 8 0,-3 2 11 0,-3 1-8 0,-1 3-17 15,-2 1 6-15,-4 3 18 0,0 1-11 0,-5 2-13 16,-1 2 8-16,-3 1 17 0,-1 2-7 0,-2 2-16 0,-4 0 7 0,1 2 13 16,-2 0-8-16,-1 2-16 0,2-1 10 0,-1-1 16 15,0 1-6-15,2 0-15 0,1-2 7 0,3 0 20 0,2-2-10 0,2-1-19 16,1-1 10-16,2-1 13 0,4-1-8 0,0-2-13 0,2 0 9 15,2-3 15-15,0 0-9 0,2-3-16 0,3 0 7 0,1-3 15 16,1 0-9-16,3-3-15 0,2-2 10 0,0-1 19 0,4 2-1 0,-1-5-8 16,3 0 13-16,0 0 21 0,0 0 4 0,0 0 2 15,0 0 11-15,0 0 17 0,0 0-2 0,0 0-5 0,0 0 4 0,0 0 13 16,0 0-7-16,-1 0-11 0,1 0-2 0,0 0 3 0,-2-2-12 16,2 2-14-16,0 0-8 0,0 0-10 0,0 0-8 0,0 0-10 15,0 0-1-15,0 0-1 0,2 2-4 0,0 2-4 0,2-1 2 16,0 2 4-16,2 2 3 0,-1 1 3 0,3 1 7 0,0 1 7 15,1 2 10-15,2 0 10 0,1 2 8 0,1-1 6 0,2 1 9 16,0 1 8-16,-1 0 2 0,4 0 1 0,-1 0-1 0,0 0 2 16,3 1-3-16,0-1-6 0,2 2-3 0,0-4-3 0,2 4-15 0,2-4-15 15,-1 2-21-15,2-1-22 0,1-1-41 0,0 1-51 16,0-1-56-16,1-1-61 0,2-1-70 0,-2 1-76 0,0-3-59 0,1 1-55 16,-1-1-19-16,-2 0-9 0,-2-1 5 0,-1-1 4 0,-3-1 15 15,-2 0 16-15,-3-1 32 0,-3 1 39 0</inkml:trace>
  <inkml:trace contextRef="#ctx0" brushRef="#br1" timeOffset="118001.5428">18383 13079 0 0,'4'-6'10'0,"-2"0"127"0,0 0 7 15,0 0 7-15,1 0 8 0,-2 0 11 0,2 0 5 0,-2 0-14 16,2 0-25-16,-2 0-7 0,2 0-7 0,-2-1-7 0,1 1-7 16,-1-2 8-16,0 1 11 0,1 0-1 0,-1-1-7 0,0 0 10 15,1 0 15-15,-2 0 0 0,0 0-6 0,0 0 6 0,0 1 10 16,-2 1-11-16,1 0-17 0,0 0 3 0,-2 1 10 0,0 1-13 0,1 2-21 16,-2 0 0-16,-2-1 3 0,2 2-18 0,-1 0-28 15,-2 1-4-15,-1 1 2 0,0 0-15 0,-1 2-22 0,-2 1-5 0,-1 1 1 16,-2 2-10-16,-1 2-15 0,-2 0 8 0,-1 3 10 0,0 2 4 15,-2 0-1-15,-2 2 11 0,0 2 14 0,-2 1 7 0,0 1 4 16,-2 3 15-16,1 1 19 0,0 1 10 0,-1 0 7 0,2 3 6 0,0 0 4 16,3-1 1-16,2 3-4 0,2-1-5 0,2 2-7 15,3 2-5-15,3-3-5 0,2 1-12 0,3 2-17 0,4-1-7 16,2-2-10-16,3 0-14 0,3-3-15 0,3 0 0 0,2-3 3 16,3-2-8-16,4-2-13 0,1-2-3 0,2 0 0 0,2-6-22 0,2 0-28 15,1-5-31-15,0-2-33 0,1-1-34 0,2-4-38 16,0-1-48-16,-1-2-54 0,1-3-56 0,0-2-55 0,-2-2-33 0,0-1-25 15,1-1-8-15,-4 0 0 0,0-1 18 0,-2 1 22 0,-3-3 35 16,-1 1 35-16,-3 1 34 0,1 1 54 0</inkml:trace>
  <inkml:trace contextRef="#ctx0" brushRef="#br1" timeOffset="118335.1411">18599 13453 66 0,'-8'-6'307'16,"0"0"7"-16,-2 0-1 0,1 0 10 0,0 1 13 0,-2 1 4 15,0-2 5-15,-1 4 12 0,0-1 20 0,0 2-31 0,-1 1-44 16,0 1-65-16,-1 1-68 0,1 1-37 0,0 3-27 0,-1 0-1 15,2 0 1-15,2 3-8 0,0 0-13 0,2 3-4 0,2 0-4 16,2 1-13-16,0 2-18 0,2-1-10 0,2-1-8 0,3 2-6 0,0-1-8 16,2 1-2-16,3 0-4 0,1-3-8 0,2 0-11 15,1 0-11-15,4 0-8 0,0-5-16 0,3 2-14 0,1-3-5 0,0-3-2 16,1 0-7-16,2-1-12 0,-2-4 0 0,0-1 8 0,-1-1-8 16,0-1-6-16,-2-1 10 0,-1-1 16 0,-2-1 5 0,-1 1 2 15,-3-1 18-15,0-1 23 0,-3 0 2 0,-2-1-2 0,-2 1 20 0,-1 0 34 16,-3-2 17-16,0 2 17 0,-3 0 21 0,-1 0 24 15,-1 0 11-15,0 2 7 0,-3-1 9 0,0 2 9 0,0 0-2 0,-2 2-1 16,1-2 0-16,0 4 2 0,-1-1-13 0,2 2-19 16,-1 1-21-16,1 0-22 0,1 1-19 0,1 2-11 0,0 0-23 0,1 2-23 15,2 1-20-15,1 0-20 0,2 0-24 0,0 1-26 16,2 1-29-16,2-1-31 0,2 1-31 0,0-1-28 0,4-1-43 0,0 0-43 16,2-1-57-16,3-1-60 0,1-2-27 0,1-1-16 0,2-2 7 15,0 1 13-15,2-5 20 0,-1 2 24 0,1-1 29 0,1-2 32 16,-1 0 29-16,0 0 113 0</inkml:trace>
  <inkml:trace contextRef="#ctx0" brushRef="#br1" timeOffset="118567.8903">19047 13469 175 0,'2'-1'368'16,"0"-1"4"-16,-2 2 0 0,0 0 4 0,0 0 10 0,0 0 5 15,0 0 5-15,-3 2 9 0,0 1 11 0,2 0-16 0,-2 1-19 16,1 1-88-16,-1 2-109 0,0 2-37 0,-1 3-13 0,2 2-1 16,-1 1 5-16,-1 3 3 0,1 0 0 0,-1 4 0 0,0 1 0 15,0 1-3-15,0 1 3 0,-1 1-19 0,0 2-25 0,-1-1-8 16,1 2-5-16,0-1-12 0,-2-1-14 0,0 2 1 0,1-4 1 15,-1-1-9-15,0-1-15 0,1-1-3 0,-1-2 0 0,0-2-9 0,1-3-12 16,-1-2 0-16,2-2 4 0,1-2-4 0,0-2-7 16,1-2-7-16,0-1-2 0,1-2-44 0,2-2-54 0,-3-2-60 0,0-2-65 15,-1-1-80-15,2-2-89 0,-2-2-74 0,0-5-67 0,0 1-22 16,-2-5-10-16,1 0-1 0,-2-5 3 0,1-1 5 0,-4-1 5 16,0-4 40-16,-2-1 50 0,-2 0 64 0,0-1 244 0</inkml:trace>
  <inkml:trace contextRef="#ctx0" brushRef="#br1" timeOffset="118791.6121">18711 13170 0 0,'0'0'127'0,"-2"-2"199"0,0-2-1 0,0 0 14 0,1 1 12 16,1-1 0-16,0 2-6 0,1-2 5 0,2 2 10 15,0-2-3-15,2 1-3 0,0-2-86 0,2 0-110 0,2-1-64 0,2-1-50 16,2 0-8-16,1-2 6 0,2 0-15 0,0-1-18 15,0 0 3-15,1 2 13 0,-1 0-8 0,-1 0-19 0,-1 2-1 0,-2 2 3 16,-1 0-28-16,-2 3-37 0,1 1-19 0,-2 1-15 16,0 1-43-16,-2 2-50 0,1 1-66 0,0 1-69 0,-2 1-27 0,0 1-14 15,-1 1 4-15,0 0 7 0,2 1 1 0,-2 0 2 0,1-2 26 16,2 0 26-16,-1 1 23 0,2-3 224 0</inkml:trace>
  <inkml:trace contextRef="#ctx0" brushRef="#br1" timeOffset="119251.7049">19763 12864 0 0,'1'-11'336'0,"-1"2"46"0,0-1 4 16,-1 0 5-16,-1 2 10 0,1 0-5 0,0 2-6 0,-1 2 3 15,1 0 9-15,1 4-5 0,0 0-4 0,-3 3-112 0,1 0-143 0,-2 2-63 16,0 2-41-16,0 3 4 0,-2 1 17 0,0 3-4 0,-1 2-6 16,0 3 14-16,1 1 19 0,-2 4 0 0,0 2-8 0,1 0 10 0,-1 4 11 15,1 0-4-15,1 1-10 0,-1 2-1 0,0 0 4 0,2 1-14 16,1-1-21-16,0 0-5 0,1-1 4 0,3 1-14 0,0-2-15 0,3-2-2 16,1 1 7-16,1-6-8 0,3 0-11 0,0-2 5 0,3-2 6 15,0-5-4-15,2-2-7 0,0-2 5 0,3-4 6 0,0-2-3 0,3-4-4 16,2-4 2-16,1-1 7 0,2-4-5 0,0-4-5 0,1-1 2 0,2-5 3 15,-2-2-7-15,2-2-7 0,-2-2-1 0,-1-2 3 0,0-1-6 0,-1-2-10 16,-2-1 2-16,-1-1 8 0,-1 0-3 0,-1-3-10 16,-2 0 2-16,0 0 8 0,-2-1-3 0,-1 0-4 0,-1 1 2 0,-1 2 11 15,-2 1 0-15,-1 3-4 0,-3 2 8 0,1 3 14 0,-2 1-4 0,-3 4-10 16,0 4 5-16,-1 1 12 0,-1 2-6 0,0 4-12 0,-2 1 5 0,-1 1 13 16,-1 4-8-16,-1 1-11 0,0 2 1 0,-2 3 1 0,0 2-17 15,-3 3-29-15,0 3-11 0,-2 3-7 0,1 2-24 0,-1 1-31 16,-1 4-23-16,2 1-21 0,-1 2-38 0,2 2-43 0,1-1-82 0,0 3-95 15,2-1-33-15,2 0-12 0,0-2 9 0,2-1 19 0,3-2 13 0,1-2 11 16,1-2 23-16,2-2 26 0,2-2 26 0,1-1 26 0</inkml:trace>
  <inkml:trace contextRef="#ctx0" brushRef="#br1" timeOffset="119469.2313">20407 13248 0 0,'0'-2'13'0,"-2"-1"320"0,0 1 18 15,-1-1 11-15,0 0 8 0,1 0 16 0,-1 0 17 0,0 0 2 0,1 2-1 16,-1 0 7-16,3 1 10 0,0 0-71 0,-3 0-98 0,1 1-71 0,0 0-61 16,0 1-31-16,-1-1-23 0,0 1-5 0,1 2 1 0,-2 1-20 0,0-1-26 15,0 2 4-15,0 2 8 0,0 0-11 0,-2 0-19 16,2 2 8-16,-1 1 14 0,1 0-14 0,-1-1-26 0,1 2-17 0,-2 2-14 16,1-2-38-16,1 0-47 0,-1 0-73 0,1 0-77 0,1 0-67 0,0-3-58 15,3 0-10-15,0 0 4 0,3-3-6 0,1-2-8 0,3-1 11 0,-1-3 17 16,4-1 17-16,-1-2 19 0</inkml:trace>
  <inkml:trace contextRef="#ctx0" brushRef="#br1" timeOffset="120136.6232">20607 13282 226 0,'-6'-2'357'0,"1"1"0"16,0 0-3-16,-2-1 5 0,0 0 7 0,2 1-2 0,-2 0-4 15,2 1 8-15,0 1 10 0,-1 0-45 0,1 1-62 0,0 0-91 0,1 0-103 16,0 2-40-16,0 0-22 0,1-1 5 0,2 1 8 0,1-1-7 0,0 1-12 15,1 1 3-15,2-2 11 0,1 2-11 0,1 0-18 0,0-1 3 0,2 0 9 16,1 0-9-16,1 0-15 0,1-1 0 0,-1 0 3 16,2-3-12-16,-1 1-18 0,1-1-3 0,0-1 0 0,-2 1-6 0,0-2-8 15,1-1 1-15,-2 2 7 0,-2-4 0 0,0 1-3 0,-1-1 9 0,-1 1 7 16,-1-1 10-16,-1 0 4 0,-2-1 19 0,0 1 22 0,-1 0 13 0,0 1 7 16,-2-1 17-16,-1 0 23 0,0 1 2 0,-1 1-4 0,-1 0 8 15,0 1 8-15,-1 1 2 0,0 1-4 0,-1 0 8 0,0 1 11 16,0 1-7-16,-1 2-14 0,0 1 3 0,-2 1 9 0,2 2-17 0,-2 1-20 15,2 0 2-15,1 3 13 0,0 0-13 0,1 1-20 0,2 1 4 0,-1 1 10 16,4 0-16-16,0-2-22 0,4 2 2 0,0 0 8 0,2 0-13 0,3 0-23 16,1 0 0-16,1-1 7 0,5-2-16 0,-1 0-21 0,3-2 3 15,3-2 12-15,1-2-16 0,1-2-26 0,3-2-3 0,1-2 4 16,2-3-16-16,1-2-22 0,0-2 1 0,1-2 6 0,-1-2-6 0,0-1-11 16,0-1 8-16,-2 1 11 0,-1-5-1 0,-1 2-7 0,-3-1 15 0,1-1 15 15,-4 1 8-15,0-1 2 0,-4-1 14 0,0 2 15 0,-2-2 6 16,-3 1 6-16,-1 0 15 0,-1 1 17 0,-3 2 16 0,-2 0 16 0,1 2 19 15,-3 0 20-15,0 2 8 0,-1 2 5 0,-2 0 10 0,0 4 12 16,1-1-2-16,-1 2-4 0,-1 1 2 0,0 1 4 0,0 1-12 0,0 1-15 16,-1 1-8-16,-1 2-2 0,0 1-25 0,-1 1-25 0,0 2-1 15,1 2 4-15,-1 1-15 0,0 2-20 0,1 0 7 0,0 3 11 0,2-2-7 16,0 3-15-16,3-2 11 0,0 2 14 0,1 1-7 0,1 0-13 16,2-2 10-16,-1 2 13 0,4-1-7 0,-1 1-16 0,2 0 4 0,-1-2 13 15,4-2-7-15,0 1-15 0,2-3 8 0,2-3 14 0,0 0-7 0,4-3-15 16,0-3 6-16,4-2 15 0,-1-1-10 0,3-3-17 0,3-1 6 0,-1-4 16 15,4-1-7-15,-1-1-12 0,2-2 8 0,-1-2 16 16,0 1-9-16,-1-5-17 0,0 1 7 0,-2 1 13 0,-2-2-8 0,-1-2-16 16,-2 2 9-16,-1-1 17 0,-2 1-8 0,-3 0-15 0,0 1 10 0,-3 0 14 15,-1 3-1-15,-3 0-5 0,-1 2 13 0,-2 2 19 0,-1 1-1 0,-2 3-7 16,-2 1 8-16,-1 3 10 0,0 2-6 0,-3-1-11 0,1 1 7 16,-2 1 7-16,-2 3-6 0,0 0-11 0,-2 2-1 0,0 3 0 0,-2 2-10 15,0 1-16-15,-1 1-4 0,0 2-6 0,1 1-21 0,0 1-25 16,2 1-19-16,0-1-20 0,2 1-35 0,0 1-41 0,1-1-70 0,1 0-79 15,1-1-74-15,1 1-72 0,0-5-20 0,1 2-2 0,0-1 2 16,-1-5 4-16,1-2 17 0,0-1 22 0,-2-1 23 0,-1-2 20 0,4-3 35 16,-5-2 220-16</inkml:trace>
  <inkml:trace contextRef="#ctx0" brushRef="#br1" timeOffset="120324.9899">20733 12977 123 0,'-4'-9'421'0,"2"0"-4"0,-1-1-10 15,2 1-19-15,1-1-22 0,0 0-31 0,2 3-37 16,2 1-34-16,0 1-34 0,3 3-46 0,0 0-46 0,1-1-199 0,0 1-248 16,1-1-80-16,0 2-31 0,-1 0 3 0,2 0 11 15,-2 1 19-15,-2 0 19 0,1 0 35 0,-3 1 33 0</inkml:trace>
  <inkml:trace contextRef="#ctx0" brushRef="#br1" timeOffset="120572.2128">20615 13807 304 0,'-8'15'357'0,"1"-2"21"0,0-1 21 0,1-1 5 0,0-4-4 0,2 2 14 16,0-1 14-16,0-2 2 0,2 1-2 0,0-1-47 0,1 0-63 16,1-1-92-16,0-1-100 0,1-2-25 0,1 1-7 0,-1-2-23 0,0 1-31 15,3-2-4-15,0 1 2 0,2 1-43 0,-1-1-53 0,2 1-59 0,1-2-60 16,0 1-105-16,1-1-119 0,0-1-29 0,1 1-4 16,-1-3-8-16,-1-2-11 0,0 1 6 0,0-4 7 0,0-1 1 15,-1-1-1-15,-1-2 31 0,1-3 40 0</inkml:trace>
  <inkml:trace contextRef="#ctx0" brushRef="#br1" timeOffset="121153.8089">22501 12886 0 0,'2'-5'238'16,"-1"-1"92"-16,0 0 6 0,1 0-3 0,-1 1-1 0,0 0 2 0,2 2 2 16,1 0 0-16,0 2-1 0,0 0 1 0,1 0 3 0,1 1-110 15,0 0-142-15,2 0-39 0,0 1-13 0,0 0-5 0,2 0-3 0,0 2 7 16,2 0 11-16,2 1-3 0,0 1-6 0,1-1 8 0,2 2 10 16,2-1-2-16,1 1-4 0,0 0 5 0,3 0 8 0,-2 0-10 0,2-1-16 15,1 1 2-15,-2-1 7 0,1 0-10 0,-2-1-16 0,2 0 5 0,-3 1 11 16,1-2-10-16,-2 1-16 0,0 0 4 0,-2-1 9 0,-1 1-9 15,-1-2-15-15,-2 2 9 0,-1-2 16 0,-3 1-4 0,1-1-15 16,-4 0 14-16,0 1 20 0,-4 0-1 0,1 0-6 0,-3 0 15 0,-3 2 21 16,-1 1 0-16,-4 0-10 0,-2 3 10 0,-4 0 18 0,-2 4 3 0,-5 2-3 15,-2 0 12-15,-3 3 16 0,-2 3-2 0,-3 0-5 0,0 2 0 0,-1 1 1 16,-1 1-5-16,1 1-11 0,0 0-3 0,0 2-2 0,1-1-5 16,-1 1-8-16,2 1-11 0,0 1-10 0,1 0-7 0,0 0-7 15,1 0-10-15,1-2-13 0,3-1-2 0,1 0 0 0,2-3-6 0,2-3-8 16,3 0-1-16,3-3-1 0,1-3-16 0,3 0-23 0,2-1-26 0,3-5-27 15,1 0-33-15,2-2-38 0,2 1-59 0,3-4-67 0,2 1-103 16,0-2-114-16,4-2-30 0,3-1-6 0,2-3-1 0,1 0 2 16,2-3 14-16,2-3 18 0,2 0 29 0,0-3 28 0,0 0 31 0,0-1 35 15</inkml:trace>
  <inkml:trace contextRef="#ctx0" brushRef="#br1" timeOffset="121371.2027">23745 13302 0 0,'2'-7'394'16,"-1"0"23"-16,-1-2-3 0,-1 1 3 0,1-1 11 0,-2 2-14 0,2 1-18 15,-1 1-14-15,1 2-10 0,-1 0-13 0,1 3-13 0,0 0-137 0,0 0-175 16,-3 0-113-16,-1 3-95 0,0 0-98 0,0 2-97 0,0 1-37 0,-1 0-17 15,-1 1 9-15,1 2 18 0,0 0 13 0,-1 2 13 0,2 1 13 16,-1 0 10-16,0 0 20 0,-1 4 62 0</inkml:trace>
  <inkml:trace contextRef="#ctx0" brushRef="#br1" timeOffset="121555.2754">23513 13883 0 0,'-4'9'427'0,"0"-1"38"0,-1-4 15 0,1-1 2 0,0 0-4 15,1-1 8-15,1-2 9 0,-1 0 0 0,-1 0 0 0,1 1 3 16,-1 2 3-16,-1-1-117 0,-3 2-151 0,0-1-94 0,-3 3-77 0,-2 2-32 16,-3 1-21-16,-3 0-15 0,-1 3-11 0,-4 1-49 0,-4 2-57 15,-1 2-73-15,-4 1-79 0,-3 4-91 0,-3 1-94 0,-1 2-29 0,0 2-6 16,-1 2-3-16,1 1-2 0,-2 0 5 0,0 3 6 0,-1 0 14 0,-1-3 14 16,0 1 40-16,-3-1 94 0</inkml:trace>
  <inkml:trace contextRef="#ctx0" brushRef="#br1" timeOffset="129378.6981">13733 9521 16 0,'-1'11'75'0,"0"-2"-7"16,-2 0-7-16,2 3 22 0,-1-3 29 0,1 1-7 0,0 1-22 16,-1-1-1-16,2-1 5 0,-1 2 2 0,0-2 1 0,-1 0 0 15,1 1 1-15,-2-1 7 0,1 2 2 0,-1-1 8 0,-1-1 9 16,0 2-4-16,0 1-8 0,0-3 0 0,-1 1 1 0,1 1-11 0,0 1-16 16,0 0 1-16,0-2 5 0,0 2-7 0,0-1-10 15,0 1-1-15,1 0 4 0,0 1-17 0,2-1-23 0,0 2 4 0,-1 1 8 16,1 0-8-16,0 1-13 0,1 1 7 0,-2 1 14 0,2 0-11 15,-1 3-20-15,1-2 7 0,-1 2 17 0,-1 0-13 0,1 2-20 16,0-2 7-16,-1 0 19 0,2 1-10 0,-1-1-13 0,0 2 6 0,1-2 20 16,-2 0-10-16,1 1-11 0,1-2 11 0,-1 2 22 15,1-2-10-15,-2 2-14 0,2-2 8 0,0-1 20 0,-1 2-7 0,1-1-14 16,0-2 7-16,0 0 17 0,0 0-10 0,-1 0-19 0,1 0 8 16,0-2 15-16,0 1-12 0,0-1-21 0,-2 1 8 0,2 1 14 15,0-2-11-15,0 1-20 0,0 1 6 0,0-2 15 0,0 2-11 16,0 0-17-16,0 0 7 0,2 0 15 0,-2 2-11 0,1-2-16 15,-1 1 9-15,1-1 15 0,1 2-7 0,-1-2-16 0,0 0 10 0,1 1 13 16,-1 1-9-16,0-1-18 0,1 1 9 0,-1-2 18 16,0 1-9-16,1 1-18 0,-1-1 10 0,0-1 16 0,1 0-8 0,0 0-17 15,1 0 10-15,0-1 17 0,-1-2-8 0,1 1-17 0,0-1 9 16,-1 0 16-16,1-1-10 0,0-2-15 0,-1 1 8 0,1-1 17 16,0-1-10-16,-1 1-16 0,1 0 8 0,0-2 16 0,-1 2-11 0,1-1-17 15,0 1 8-15,-1 0 20 0,1 0-8 0,0 1-15 16,-1 1 7-16,0-1 19 0,0 2-11 0,0 0-15 0,0 2 9 0,0 1 16 15,-1-2-8-15,-1 4-17 0,0-1 9 0,0 0 18 16,0 3-9-16,0-2-15 0,-1 2 7 0,-1-1 16 0,2 2-10 0,-1-1-17 16,1 0 11-16,-1 0 19 0,-1 0-4 0,1-1-10 0,1 1 14 15,0-1 23-15,0 1-2 0,0-2-11 0,0 2 9 0,0-2 16 16,1 2-4-16,1 0-13 0,-1 0 8 0,0 0 13 0,1 1-8 16,0-2-14-16,1 2 1 0,0 0 5 0,-1-1-11 0,2-1-17 15,0 1-2-15,0-1 5 0,2 1-9 0,-2 0-10 0,1-1 2 0,0 1 8 16,-1 1-7-16,0-2-7 0,0 2 4 0,0 0 7 15,-1-2-5-15,0 2-7 0,-2 0 5 0,0 0 7 0,-1 0-2 0,-1-1-5 16,0 2 2-16,-2-1 8 0,-1 1-4 0,0 1-7 0,-1 1 7 0,-1-1 7 16,1 2-3-16,0 0-9 0,-1 0 3 0,0 2 7 15,0-1-4-15,2-1-7 0,-1 1 2 0,1 0 7 0,1-3-5 16,1 1-6-16,-1-2 4 0,2 0 5 0,-1 0-4 0,2-1-8 16,-1 0 4-16,1-2 8 0,0 1-4 0,0-2-5 0,0 0 3 0,0-1 6 15,0 0-2-15,0-1-5 0,0-1 5 0,0 1 10 16,0-1-4-16,-1-1-8 0,-1 1 5 0,1-1 10 0,0 1-5 0,-1-1-3 15,0 1 3-15,-1 0 6 0,0 0-2 0,1 1-2 0,-1-1 2 16,0 1 4-16,1 0-2 0,-1 1-5 0,0-1 5 0,-1 3 5 16,2-1-2-16,-1-1-2 0,0 2 1 0,1 0-1 0,-1 0 1 0,0 0-5 15,1 0 0-15,-1-1 1 0,0 1 1 0,1 0-5 16,0-3 0-16,0 3-2 0,0-2-2 0,1 1-4 0,0-2 1 0,-1 1-2 16,2 1 1-16,-1-2 1 0,1 0 1 0,-1 0 1 0,1 0 1 15,-2 0-1-15,2-2 1 0,-1 1 1 0,0-1 0 0,-1 1-2 16,1-1 2-16,0 1 3 0,-1 1 0 0,1-2-1 0,0 1-2 15,-2-1 1-15,0 2-1 0,2 0 0 0,-2 0 0 0,1 2 0 16,-1-1 3-16,0 1 0 0,1 1 0 0,-1 1 0 0,-1 1 2 0,1 1 2 16,-1 0-2-16,2 1 1 0,-2 2 0 0,1-1 1 15,-1-1-1-15,1 2-1 0,1-1 1 0,0 1 1 0,1 0-2 0,0-2-4 16,-1 2-1-16,1 0 2 0,1 0-4 0,0-1-4 0,0-1 2 16,0 2-1-16,0-1-1 0,0-2-1 0,0 0-1 0,1 0 2 15,-1-2-1-15,0 1-4 0,-1-1 1 0,1 1 2 0,-1-1 1 16,-1-1-1-16,1 2 1 0,-2 1 4 0,2-2 0 0,-2 2-2 15,1 2 1-15,-1-2 1 0,0 0 0 0,-1 1-5 0,0 2 2 0,0-1 3 16,0-1-3-16,0 2-1 0,0-1-1 0,0 2 4 16,0 1-4-16,0-1-2 0,0 1 2 0,0-2 1 0,2 2-1 0,-1-1-2 15,0 0 1-15,1-1 4 0,-1 0-2 0,2 0-4 0,-2-2 2 16,2 0 3-16,-2-1-1 0,2 1-2 0,-1-1 0 0,1-1 1 16,0 1 1-16,-1-1-4 0,1 0 2 0,1 0 2 0,-1-2-1 15,1 1-2-15,0-1 2 0,0 0 5 0,0-2-4 0,0 1-4 16,-2 0 2-16,2-1 3 0,0 0 0 0,-1 0-3 0,0 0 3 0,-1 2 3 15,1-1 0-15,-2 1-1 0,1 0 1 0,-1 2 0 0,0-1-3 0,-1 0 0 16,0 0 0-16,0 1 3 0,0-2-3 0,0 1 0 16,-1-2 3-16,1 2 4 0,-1-2-1 0,-1 2-6 0,1-2 0 0,0 1 3 15,-2-1-1-15,2 1-1 0,-2-2 2 0,2 1 0 0,-1-2 0 16,1 1 0-16,0-1-1 0,-1 2 1 0,2-2-3 0,-1 0-5 16,1-2 1-16,0 1 2 0,0 0-1 0,0 0-3 0,0-3 2 0,1 2 2 15,-1-2 1-15,2-1-5 0,-1 2 1 0,0-2 4 0,1 0-1 16,0 0-4-16,1 1 2 0,0-1 2 0,-1 1 1 0,0-1-1 15,0 2 1-15,1-2 2 0,0 1 1 0,-1 1-2 0,0 0 6 0,0 0 4 16,0 0 4-16,0 0 1 0,0 0 1 0,-1 0 2 0,2 0-1 16,-2 0-1-16,2-1 1 0,-2-1-1 0,2 2 2 0,-1-2-3 15,1-1 0-15,0 1 2 0,1-1-7 0,-2 1-4 0,2-1-3 0,-1 0-1 16,1 0-4-16,-1 0-4 0,1 0 2 0,0-1 4 0,0 1-2 0,0-1-1 16,0-1 0-16,0 0 3 0,1 0-1 0,-1 0-7 0,1-2 4 15,-1 2 2-15,2-4 1 0,-2 1-4 0,1 1 4 0,-1-2 2 16,1 0-2-16,-1-2-4 0,0 1 1 0,2-1 4 0,-2-1-3 0,0 0-5 15,0-1 5-15,0-2 6 0,1 3-3 0,-1 0-4 0,0-2-1 16,0 2 5-16,0 0 0 0,1 0-1 0,-1 0 2 0,2 2 5 16,-2-1-1-16,1 1-5 0,-1 1 3 0,1 1 6 15,1 1-6-15,0-1-6 0,0 4 1 0,0-2 8 16,0 0-6-16,0 1-4 0,0-1-1 0,0 2 7 0,1-2-7 0,0 0-10 16,-1-2 0-16,1 1 3 0,1-2-7 0,-1-2-8 15,1 1 1-15,0-1 7 0,0-2-2 0,1-2-6 16,2 0 4-16,1-5 10 0,1 1-5 0,0-2-8 15,2-2 7-15,0-1 11 0,1-1 1 0,-2-2-2 0,2 0 7 0,-1-2 16 16,1 1-2-16,0-2-6 0,-1 3 3 0,1-2 7 0,-2 2-5 16,2 0-7-16,0 2 5 0,0-2 5 0,2 3-4 0,-2 0-5 15,1 1 1-15,0 1 3 0,2-1-5 0,0 2-10 0,-1 0 2 0,2 1 4 16,2 0-2-16,-1 0-7 0,0 2 0 0,3-1 6 0,-1 2-4 16,1-1-7-16,1 1 2 0,-1 1 3 0,2 0-10 0,-1-1-11 15,0 1-3-15,1 0 3 0,-2 1-8 0,1 0-10 0,-1 0 0 0,1 0 3 16,-1 1-7-16,0-1-13 0,0 0 1 0,0 1 2 0,0-1-2 0,0 0-7 15,0 0 10-15,0 0 10 0,-1 0 3 0,1 0 0 0,0 0 4 16,0 0 10-16,-1 0 1 0,1 0 0 0,-2 0 7 0,2 0 11 16,-1 0 3-16,0 0-3 0,-1 2 6 0,1-2 5 0,-2 1-1 0,2 0-2 15,-2 0 2-15,1 0 1 0,-2 2 1 0,1-2-2 16,-1 1 2-16,1 0 0 0,-1 0-1 0,0 0-2 0,0 1 1 0,0-2 1 16,0 1-1-16,0 0-4 0,0-1 2 0,0 0 1 0,2-1-3 0,-1 0 0 15,0 0 0-15,2 0 0 0,-2-1 0 0,2 0-2 0,0-1 2 16,-2 1 5-16,2 0-2 0,-2 1-2 0,2-1 4 0,-2 0 2 15,0-1-1-15,1 2-1 0,-1-1-1 0,0 0 4 0,1 1-1 0,-1-1-2 16,0 0 2-16,2-1 4 0,-2 1-4 0,2-1-1 0,1 1 2 16,-1-2 1-16,1 1-2 0,0-2-2 0,0 1 1 0,1-1 3 0,0 0-2 15,1 0-1-15,0-2 0 0,2 0 2 0,-1 0-2 0,1 0-3 16,1-2 1-16,-1 1 5 0,2 0 0 0,-1 0-1 0,2 0 2 0,-2-1 4 16,2 1-1-16,-2 0-1 0,2 1 2 0,-2 1 2 0,0 0-1 15,-1 1 0-15,2-1 0 0,-2 1 3 0,0 2-3 0,0-1-3 16,0 1 0-16,-2 0 2 0,2 0-4 0,-1 0-2 0,1 1-1 15,0-2 4-15,0 1-4 0,1 0-2 0,1-1 1 0,-1 1 4 0,2-1-2 16,1 0-2-16,-2-1 0 0,2-1 1 0,0 1-1 0,2-1-1 16,-2-1-1-16,1 0 5 0,-1-1 2 0,1-1-1 0,-1 1 8 0,2 0 11 15,-2-1-1-15,0 0 1 0,0 0 2 0,-2 0 2 0,1 0 2 16,0 0-2-16,-2 1 0 0,0 0 3 0,1 1-2 0,-2 0-4 16,0 0-1-16,-2 0-1 0,2 1-5 0,-1 0-11 0,1 1-3 0,-1 1 0 15,1-1-2-15,0 2-2 0,0-1 1 0,0 1 1 0,1 0 1 16,-1-1-4-16,1 1 2 0,1-1 2 0,-1 1-2 0,-1 0-2 15,1 0 1-15,1 0 2 0,0 1-2 0,0-2-1 0,-1 2-1 0,0-1 0 16,1 1-1-16,-2-2-4 0,1 2 2 0,0-1 3 0,-1-1-3 16,2 1-1-16,-2-1 1 0,1 1 0 0,0 0 1 0,-1-1-1 15,0 0 6-15,0 0 5 0,0 1 2 0,-1-1 2 0,1 1 5 0,-1 0 5 16,1 0 2-16,-2 1-1 0,2 0 1 0,-1 1 6 0,1 1-3 0,0 0-3 16,0 1 0-16,0-1 0 0,1 1-2 0,-1 1-4 0,0 0-3 15,-1 0-1-15,1 0-4 0,-1 1-5 0,1-1-1 0,0 1 2 16,1 0-3-16,0-1-1 0,1 0-1 0,0 0 4 0,2 1-2 0,-1-2-3 15,1 2 1-15,0-1 4 0,0 1-2 0,-1 0-2 16,1-1 1-16,-2 1 2 0,1-1-1 0,0 1-1 0,-1 0 1 0,1-1 3 16,1 1-2-16,-1 1-2 0,-1-2 2 0,2 2 7 0,0 0-2 0,0 0-5 15,2-1 1-15,-1 1 4 0,0 0-2 0,2 0-4 0,-2-2 2 16,2 2 4-16,0 0-5 0,-1-1-5 0,2 0 1 0,-1 1 4 16,2-1-2-16,-1 1-4 0,3-1 2 0,0 0 2 0,-1 1-2 0,1-2-3 15,1 1 3-15,0 0 4 0,0-1 1 0,0 1-2 0,0-1 4 16,1 1 8-16,-1 0 3 0,2-1 0 0,-1 1 2 0,0-2 2 15,2 2-1-15,0-1 0 0,-1 1 3 0,2 0 6 0,0-1-1 0,0 1-5 16,2-1 1-16,0 1 1 0,1 1-4 0,1-2-2 0,0 2-4 16,0 0-1-16,1 0-3 0,-1 0 0 0,0-1-1 0,0 1 1 0,0 0-3 15,0 0-6-15,-1 0 3 0,0-1 3 0,1 1 0 0,-2 0 0 16,1 0 3-16,1 0 7 0,-1 1 1 0,-1-2-1 0,2 2 5 0,-1 0 6 16,1 0-1-16,0 0-4 0,-1 2 5 0,-1-2 3 0,1 0-1 15,-2 1-7-15,-1-1 2 0,2 1 5 0,-2 0-7 0,0 0-7 16,0 1 0-16,-2-1 2 0,2 1-7 0,0-2-7 0,0 1 2 0,2-1 4 15,-2 0-5-15,1 0-4 0,2-1 2 0,-1-1 4 0,1 1-5 16,1 1-5-16,-1-3 2 0,1 0 5 0,-2 1-1 0,1-2-5 16,0 1 1-16,-2-2 4 0,0 1-2 0,-1-2-3 0,0 0 3 0,-1 0 4 15,0 0-1-15,-1 0-1 0,0 0-1 0,-1 0 5 0,-2-2-4 16,-1 1-7-16,0-1 4 0,-2 1 2 0,-2 1 1 0,0 0-5 16,-2-2 3-16,0 1 4 0,-3-1-2 0,0 1-7 0,-1 1 4 0,-1-2 2 15,0 1-1-15,-3-1-6 0,0 1 5 0,-2-1 2 0,0-1 1 0,-1 2-7 16,-2-1 5-16,-1 1 6 0,0-2-6 0,-1 1-6 0,-2-1 3 15,-1 2 6-15,1-2-3 0,-2 0-4 0,1 1 2 0,-1-1 5 16,0 0-1-16,-1-1-5 0,0 1 3 0,0 0 6 0,0-2-5 0,0 2-5 16,-1-1 4-16,0-1 7 0,-1 0-4 0,1 1-4 0,0 0 2 15,-1 0 5-15,1-1 0 0,-2 2-4 0,2-2 1 0,-2 1 7 16,1 1-2-16,0-1-7 0,0 0 7 0,0 1 8 0,1-1 4 0,0 2-1 16,1-2 5-16,0 1 8 0,0-1 1 0,1 2-3 0,0-2 4 15,2 2 4-15,0-2-1 0,-1 2 1 0,2-1 4 0,0 1 9 16,0-1-3-16,2 1-5 0,-1 0-2 0,2-1-4 0,-1 1-2 0,2 1-8 15,2-2 0-15,-1 1-2 0,0 1-2 0,2-2-4 0,-2 1-1 0,2 1-1 16,0-2-7-16,-1 2-4 0,2-1-4 0,-1 0-4 16,1 0 2-16,1 1-1 0,-1-2-1 0,2 2 2 0,-2-1-1 0,1-1-1 15,-1 1 1-15,-1 0-1 0,-1-1 1 0,1 1-1 0,-2-2 2 0,-1 2 2 16,2-1-1-16,-4 1-1 0,2 0 0 0,-1-1-1 0,0 1-1 16,-1-2 1-16,1 2-1 0,1-1 1 0,-1 1 1 0,1 0 1 15,1-1 1-15,0 0-1 0,1 0 1 0,0 0-1 0,1 0 1 0,1 0 1 16,-1-1 1-16,1 0 1 0,-2 1-1 0,2-1-1 0,-1 2 2 15,0-2-1-15,-1 1 1 0,1-1-4 0,-2 0 1 0,-1 1 1 16,2-1 0-16,-2 1 0 0,-2-1 6 0,1 0 6 0,0 1 4 0,-1-1 4 16,0-1 2-16,0 2 2 0,0-1 2 0,-2 1 1 0,1-1 0 15,-1-1 1-15,1 2 1 0,1-1-2 0,-1-1 0 0,2 2-5 16,-2-2-4-16,2 1-6 0,-2-1-4 0,2 2-2 0,-1-2-3 0,1 1-5 16,0 1 1-16,1-1 1 0,-2-1-2 0,2 2-2 0,-1-1 2 0,1 1 1 15,-1-1-1-15,-1-1 1 0,0 2-2 0,0-1 1 0,0 0-1 16,-1 1-1-16,0 0 1 0,-1 0 1 0,-1-1 1 0,0 2-4 15,-1-2 4-15,0 2-1 0,-2-2 1 0,0 2-4 0,-2-1 4 16,2 1-1-16,-1-2 1 0,0 2-1 0,1-2-1 0,-2 1 0 16,2-1 2-16,-1 1-2 0,1-1 1 0,-1-1 2 0,1 0 0 0,-2 1-1 15,1-1 1-15,0 1 3 0,-2-1 0 0,0 2 0 0,1-2 0 0,-1 1 3 16,-1 1 0-16,0-1-2 0,0 1 2 0,0 0 3 16,-1 0 0-16,-1 0-3 0,0 1 0 0,-1-1 3 0,0 1-1 0,1 1 1 15,-2 1-2-15,0-3-1 0,0 3 0 0,0-2-1 0,-2 0 1 0,2 2-2 16,0-3-1-16,-1 1-1 0,0-1-4 0,-1 1 1 0,1 0-1 15,1-1 1-15,-1 1-2 0,-1-2 0 0,1 2 0 0,0-2-2 16,1 1 1-16,-2-1-2 0,2 2 0 0,0-2 0 0,0 0 0 0,0 1-2 16,2-1 1-16,-2 1-1 0,1-1-1 0,0 0-3 0,1 0-3 15,-1-1-3-15,0 0-1 0,1 0-1 0,0-1-2 0,1 0-4 16,0 0-2-16,-1 0-2 0,1 0-6 0,1 0-8 0,-1-1-7 0,1 0-6 16,-2 0-6-16,2-2-4 0,0 0-8 0,0-2-8 0,2 0-7 15,-1-2-7-15,2 0-10 0,-1-2-7 0,2 1-3 0,0-3 0 16,0 0 5-16,2-1 7 0,-1-1 7 0,-1 0 8 0,1 0 8 0,-1-2 5 15,0 1 10-15,-1-2 11 0,0 2 10 0,-1-2 10 16,0 2 12-16,-2-2 12 0,0 2 3 0,-2-2 4 0,1 1 1 0,0-1 2 16,-2 2 2-16,0-2-1 0,1 2-1 0,-1-2 1 0,2 2-1 0,-2-1-4 15,2 1-6-15,-2 1-3 0,2-2-10 0,-1 0-10 0,2 0-1 16,0 0 5-16,0-1-2 0,2-1-5 0,-1 0 1 0,2 1 4 16,-1-2-3-16,1 1-2 0,1-1 4 0,0 1 4 0,1-1 4 15,-1 1 4-15,0-1 10 0,2 1 13 0,-2 1 2 0,1-1-4 16,0 0 5-16,1 0 4 0,-1 0-1 0,0 1-1 0,1-1 3 0,-1 0 5 15,0 1-5-15,1 0-5 0,-1 0 1 0,-1 0 2 16,0 1-4-16,0-1-12 0,0 1-1 0,0 1-1 0,0 1-5 0,0-2-8 16,0 3-5-16,0-3-5 0,0 1-7 0,0 1-7 0,1-2 0 15,-1 0 0-15,2 1 0 0,-2-2-4 0,0 1 1 0,0 0 4 16,0-2 4-16,0 2 5 0,0-1 1 0,0 1 2 0,1 0 4 16,-1-3 5-16,0 3 4 0,1-2-1 0,-1 1 4 0,0-2 4 15,0 0 0-15,0 0 1 0,0-2 2 0,-1-1 2 0,0 0-4 0,-2 0-7 16,0 0 2-16,1-1 4 0,-1-1-5 0,0 4-2 15,-1-2-1-15,0 0 8 0,0 3-4 0,0-2-5 0,-1 2 1 0,1 0 5 16,-1 0-3-16,1 2-3 0,-2-2 5 0,2 1 5 16,0 1-1-16,-1 1-1 0,1-3 4 0,1 3 10 0,-1-2-4 0,2 1-7 15,-2 1 4-15,1 0 10 0,0-3-4 0,1 3-6 0,-1-2 6 16,-1 1 6-16,0-1-1 0,0 1-7 0,0-2 4 0,-3 0 7 16,1 0-5-16,-1 0-5 0,0-2 5 0,-2 1 8 0,1 1-4 15,-1-2-10-15,-2 2 4 0,2-1 8 0,-2 1-5 0,2 1-10 16,-1-1 4-16,0 2 7 0,0-1-5 0,1 2-5 0,0-1 2 0,-1 2 8 15,1-1-4-15,0 2-8 0,1-2 4 0,0 1 10 16,0 1-5-16,0 1-9 0,0-2 4 0,0 2 10 0,0-1-4 0,0 2-5 16,1-1-1-16,-1 2 7 0,1-2-5 0,-1 1-6 0,2-1 6 15,-1 0 6-15,-1 0-5 0,1-1-7 0,1-2 3 0,-1 1 8 16,0-2-5-16,1-1-8 0,-1 1 5 0,0-2 8 0,1 0-5 16,-1-2-6-16,0 2 4 0,1-1 5 0,-2 1-3 0,1-1-6 15,0 2 5-15,-1-1 4 0,-1 3-2 0,0-2-4 0,-1 1 5 0,0 2 7 16,-2-2-3-16,0 3-9 0,-2-1 4 0,0 0 10 15,-1 0-4-15,0 1-5 0,-1 1 1 0,-1-1 6 0,-2 1-5 0,1 1-5 16,-1-1 4-16,-1 1 6 0,0-1-3 0,0 1-9 0,1-1 4 16,1 1 10-16,-1-1 1 0,2 0 3 0,-1-1 7 0,2 0 13 15,0 0 5-15,2-3 8 0,-1 1 11 0,2-1 10 0,1-1 13 16,0-1 10-16,1 1 5 0,0-1 2 0,2 0 6 0,1 2 3 16,-1-1-3-16,1 0-6 0,0 1-1 0,0 2 1 0,0-2-11 0,0 2-11 15,0 1-4-15,0 0-4 0,1-1-13 0,-1 2-19 16,1 2 2-16,-1-2 6 0,2 2-12 0,-2-1-13 0,1 2-1 0,0 0 8 15,2 0-9-15,0 0-13 0,-1 1 2 0,1-1 8 0,0 1-6 16,1 0-7-16,-2-1 7 0,2 1 16 0,-1-1-4 0,0 1-7 16,1 1 4-16,-2 0 7 0,2-1-4 0,0 0-9 0,0 1 5 0,2-2 10 15,-1 0-8-15,2-1-5 0,-2 1 2 0,2-2 7 16,-1-1-10-16,1 1-16 0,0-1 2 0,-1 0 5 0,2 0-2 0,-1 0-7 16,0 0 4-16,1-1 7 0,-2 3-5 0,1-1-8 0,0 1 5 15,-2-1 8-15,2 2-3 0,-2-1-9 0,0 1 5 0,1 0 7 16,-1 1-5-16,0-1-10 0,1 2 6 0,-1-1 8 0,2-1-4 15,-1 2-5-15,1-4 5 0,0 4 5 0,1-4-4 0,1 1-8 16,0-1 4-16,1 1 10 0,0-2-5 0,2-2-9 0,0 2 6 16,0-1 7-16,2-1-4 0,-2 2-9 0,-2-1 2 0,1 1 7 15,0 0-3-15,-2 0-8 0,0 0 5 0,-1 0 6 0,0 1-4 0,-1-1-11 16,0 2 6-16,-2-2 6 0,-1 1-5 0,0-1-7 16,0 0 5-16,0 2 8 0,-1-2-4 0,-2 0-9 0,2 0 6 0,-2-2 6 15,0 1-3-15,2-1-7 0,-2 1 4 0,2-2 9 0,-2 0-5 16,2-2-7-16,0 1 6 0,-1 1 9 0,1-3-6 0,1 1-7 15,-1 2 5-15,1 0 8 0,0 0-6 0,0 2-6 0,0-1 5 16,1 1 5-16,-1 1-2 0,0 1-11 0,1 2 6 0,-1-1 9 16,0 1-8-16,0 0-8 0,0 1 2 0,0 1 7 0,2-2-5 0,-2 3-6 15,0-2 3-15,1 2 7 0,-1-1-5 0,1 1-10 0,1-2 5 16,-1 1 6-16,0 1-3 0,1-2-9 0,0-1 2 0,1 2 7 16,1-2-8-16,0 0-11 0,1-3 1 0,1 0 6 0,0 0-6 15,1-2-11-15,0-1 7 0,1 2 8 0,-2-4-4 0,1 4-7 16,0-1 5-16,-2-1 7 0,0 2-2 0,-1 1-5 0,0 1 10 0,0-1 10 15,-1 3 0-15,-2-1-8 0,1-1 7 0,-1 4 8 16,-1-4-2-16,-1 4-7 0,-1-2 5 0,1 0 9 0,-2 0-4 0,1 0-7 16,-1 0 5-16,0 0 6 0,-1-2-4 0,2 1-7 0,-1 1 7 15,0-3 7-15,1 2-5 0,-1-1-7 0,-1 2 5 0,1-1 5 16,1 0-5-16,-2 1-8 0,1-1 3 0,-1 1 12 0,0-1-8 0,0 0-7 16,0 1 5-16,0-1 7 0,-1 1-5 0,-1-1-10 15,0 0 5-15,-1 1 7 0,0-1-6 0,-1 1-6 0,0 0 3 0,0 0 7 16,0 0-4-16,-1 1-10 0,1 1 7 0,-1-1 7 15,1 1-11-15,-2 1-16 0,1 0 1 0,0 0 5 0,-1 0-7 0,0 0-7 16,-2 0 2-16,0 1 5 0,-2-1-7 0,0 2-13 0,-1-1 1 16,-1 0 1-16,-1 1-5 0,-1 1-7 0,0 0 3 0,-2 1 6 15,1 1-4-15,-2 0-7 0,1 1-2 0,-2 0-4 0,2 1 2 16,-1 0 0-16,1 0 3 0,-1 2 0 0,1-2 2 0,0 1 2 16,1 1-1-16,-1-1 0 0,0 0 8 0,0 1 11 0,0 0 4 0,0 0 1 15,-1 0 10-15,-1 1 13 0,1-2-4 0,0 2-5 0,-2-2 7 16,2 1 10-16,-2-1-1 0,0 1-4 0,1-2 7 0,0 0 9 15,0 0-3-15,0 0-9 0,0 2 4 0,-2-2 8 0,0 1-4 16,0 1-10-16,-3-1 7 0,2 1 7 0,-2-1-5 0,-1 0-10 16,3 2 8-16,-2-2 8 0,3 1-5 0,0 0-8 0,0 0 3 15,3 0 9-15,-1 1-5 0,1 1-7 0,1-2 5 0,0 2 7 16,0-1-5-16,0 1-7 0,0-1 5 0,0 1 7 0,0 0-5 0,0 0-10 16,1 0 6-16,-1-1 9 0,2 1-6 0,-2 0-9 15,-2 0 3-15,2 0 11 0,-1-1-5 0,-2 2-9 0,1-1 7 0,-1 1 8 16,-1-1-4-16,1 0-10 0,-1 0 7 0,2-1 10 0,-1 1-6 15,0 0-11-15,1-1 7 0,2 0 8 0,0 0-4 0,1 0-9 16,0-1 5-16,2 2 8 0,1-1-5 0,1-1-8 0,1 2 3 16,-1-1 9-16,0 0-6 0,2 1-8 0,-2 0 5 0,2 1 11 15,-2 0-7-15,1 0-8 0,-2 0 2 0,0 0 11 0,0 1-6 0,-3 0-9 16,2 1 8-16,-3-1 8 0,0 1-5 0,-2-1-8 16,0 2 4-16,-2-1 8 0,0-1-4 0,-2 2-13 0,0-2 7 0,0 0 11 15,0 0-5-15,-1 1-10 0,2-2 7 0,-2 0 7 0,2 0-6 16,1-2-9-16,0 1 4 0,0 0 11 0,1 0-4 0,2-2-8 15,-1 1 4-15,1 0 11 0,1-1-6 0,0 1-9 0,0-1 5 16,0 1 8-16,0-2-4 0,0 2-9 0,0 0 8 0,0-1 7 16,-1 1-3-16,1 1-11 0,-2-2 5 0,1 2 8 0,-2 1-7 0,2-1-7 15,-3 1 6-15,1 1 9 0,-2 0-6 0,1 0-10 16,-3 1 4-16,1-1 9 0,-1 1-6 0,-2 1-8 0,-1-1 4 0,1 0 5 16,-3 1-1-16,0-1-7 0,0 1 4 0,1-2 9 0,-1 1-6 15,2-1-9-15,0 2 7 0,4-2 8 0,-1 0-4 0,3 0-13 16,0 1 5-16,1-1 11 0,2 0-5 0,1 0-8 0,-1 0 5 0,1 1 8 15,1-1-7-15,-1-1-8 0,0 1 4 0,1 0 12 16,-1 0-6-16,0 1-11 0,0-1 7 0,-1 0 13 0,1 0-8 0,-1 2-8 16,-2-2 5-16,2 1 10 0,-2 1-7 0,0-1-10 0,-1 0 8 15,2 1 8-15,-2-1-5 0,1 1-11 0,-1-1 4 0,0 0 13 16,0 1-8-16,0-1-11 0,0 1 5 0,0-1 12 0,0 0-6 16,0 1-9-16,0-1 5 0,0 1 11 0,0-1-5 0,0 0-11 15,-1 2 4-15,1-2 11 0,-2 1-4 0,2-1-11 0,0 2 4 0,0-2 13 16,0 2-7-16,2-2-10 0,-1 2 8 0,2-2 8 15,1 2-5-15,-2-2-11 0,2 2 4 0,2-1 11 0,-2 1-4 0,1 0-11 16,-1-1 7-16,1 1 10 0,-1-2-7 0,0 2-8 0,0-1 5 16,0 0 11-16,0 0-6 0,-1 0-12 0,0 0 8 0,-1 0 10 15,1-1-6-15,-2 1-11 0,2-1 7 0,0 0 8 0,-2 0-8 16,2 0-14-16,-1-1 3 0,0 2 10 0,0-2-10 0,1 1-13 16,-2-1 5-16,2 2 14 0,-2-2-6 0,2 1-12 0,0 0 6 0,1 0 12 15,-2-1-6-15,2 2-13 0,-1-1 10 0,1-1 16 16,0 2-4-16,0-1-10 0,-1 0 7 0,1 1 16 0,-2-1-7 0,2 1-15 15,-1-1 8-15,1 0 13 0,-1 1-8 0,-1-1-11 16,2 1 7-16,-1-1 12 0,0 0-8 0,-1 1-13 0,0-1 6 0,0 1 15 16,0-1-7-16,-2 0-14 0,1 1 7 0,-2-1 14 0,1 1-9 15,-2-1-10-15,1 0 4 0,-2 1 10 0,2 0-7 0,-2 0-12 16,-1-1 6-16,2 2 12 0,-2-2-7 0,-2 2-14 0,2-2 6 0,-2 2 12 16,0-2-6-16,-2 2-14 0,0-2 8 0,0 2 11 15,-2-2-7-15,-1 2-10 0,-2-2 6 0,-1 1 12 0,0-1-9 0,-1 0-13 16,-1 1 5-16,-1-2 14 0,1 0-7 0,-2 0-14 0,1 1 7 15,1-1 16-15,-1 0-7 0,-1 0-13 0,1 0 8 0,0-1 14 16,-1 2-7-16,1-2-13 0,0 0 8 0,-1 0 16 0,1 0-10 16,0 0-11-16,-2 0 7 0,0-2 16 0,-1 1-10 0,-1 0-16 15,0-1 7-15,-3-1 13 0,0 1-7 0,0-1-13 0,-2 0 7 0,1 0 18 16,1 1-8-16,0 0-13 0,0 0 9 0,0 1 18 16,1 0-10-16,1 0-16 0,-1 0 8 0,0 1 18 0,1 0-7 0,0 0-17 15,0 0 7-15,-1 1 17 0,0 0-9 0,1 1-15 0,-2 0 6 16,0 0 15-16,1 0-9 0,-1 2-12 0,1 0 6 0,2-1 17 15,1 1-8-15,1-1-12 0,2 2 7 0,1 0 19 0,1 0-11 0,2-2-17 16,1 2 10-16,3-1 14 0,-1 1-7 0,4-2-18 16,-1 1 9-16,3-1 14 0,0 1-8 0,0-2-15 0,1 2 9 0,2-2 13 15,-2 1-8-15,2-1-19 0,0 1 11 0,-1-1 18 16,1-1-9-16,0 2-16 0,-1-2 7 0,1 0 19 0,0 1-10 0,-1 0-15 16,1 0 6-16,0-1 17 0,-1 2-10 0,2-1-13 0,-1 2 6 15,1-2 14-15,-1 2-8 0,1-1-14 0,0 1 10 0,0-1 16 16,0 1-8-16,-2 0-14 0,2-1 8 0,0 1 16 0,0 1-8 15,-1-1-18-15,1 1 10 0,-1 0 14 0,1-1-7 0,-2 0-14 16,1 1 7-16,0 0 16 0,-2 0-11 0,-1 1-15 0,0 0 6 0,0 0 15 16,-3 0-8-16,1 0-16 0,-2 1 9 0,0-1 15 15,-3 1-6-15,-1 0-15 0,-1-1 6 0,-2 2 17 0,0-1-10 0,-2-1-16 16,1 1 9-16,-1-1 17 0,-1 1-8 0,2-1-15 0,0 0 7 16,0 0 17-16,2 0-9 0,-1-1-13 0,2 1 8 0,-1-1 16 15,1 0-8-15,1-1-15 0,0 1 7 0,0-1 14 0,0 1-7 16,0-2-17-16,0 1 9 0,-1 1 16 0,1-2-8 0,-2 1-17 15,0-1 9-15,0 1 13 0,0 0-8 0,-1-2-19 0,0 2 10 0,1-2 16 16,0 0-8-16,2 1-16 0,-1-1 11 0,2-1 16 16,1 2-9-16,-1-2-20 0,2 1 11 0,1 0 17 0,0-1-8 0,0 0-15 15,2 0 7-15,0 0 17 0,2-1-9 0,0 2-18 0,0-2 9 16,1 0 15-16,2 0-10 0,-1 0-16 0,1 0 10 0,0 0 16 16,1 0-8-16,1-2-17 0,-1 2 7 0,1 0 16 0,-1-1-8 0,2 1-14 15,-1-1 9-15,0 1 18 0,1-1-9 0,0 1-15 16,0-1 9-16,0 1 16 0,2-2-8 0,-1 1-19 0,1 1 8 0,1-1 20 15,-1 1-10-15,2-1-16 0,-2 1 6 0,1 0 17 0,2-1-8 16,-2 1-15-16,2-2 10 0,-2 2 13 0,2-1-10 0,-1 1-13 16,1-1 6-16,1 1 18 0,-1-1-7 0,1 1-14 0,-2 0 7 15,1 0 14-15,1 0-6 0,-1 0-15 0,-1 0 8 0,1 0 13 16,0 0-6-16,-2 0-15 0,0 0 9 0,1 0 15 0,-1 0-9 0,-1 1-17 16,1-1 8-16,-1 1 15 0,2 0-7 0,-2 1-17 15,0-1 9-15,0 1 13 0,-2 1-8 0,1 0-14 0,0 1 7 0,-2-1 16 16,-1 2-10-16,0 0-14 0,0 0 10 0,-1 0 16 0,-1-1-10 15,1 1-19-15,-2 1 8 0,-1-1 17 0,2 0-7 0,-4 1-19 16,2-1 10-16,-1-1 16 0,1 1-12 0,-1 1-17 0,1-2 11 16,1 1 15-16,0-1-7 0,1-1-17 0,2 2 9 0,0-2 18 15,0 0-8-15,2 0-13 0,1 0 6 0,2-2 17 0,1 2-8 0,0-1-15 16,2-2 7-16,2 1 17 0,-1 1-9 0,2-1-16 16,-2 1 7-16,2-1 16 0,-2 2-8 0,0-1-16 0,1 2 8 0,-1-2 15 15,0 2-10-15,1-1-16 0,-1 2 8 0,2-2 18 0,-2 0-10 16,2 1-19-16,-1-1 8 0,2 2 17 0,0-2-11 0,0 0-17 15,0 1 8-15,0-1 17 0,0 0-11 0,-1 0-18 0,1 0 7 0,-1 0 19 16,-1 2-13-16,0-2-20 0,-1 0 10 0,-1 1 15 16,0 1-8-16,-3-1-19 0,1 1 9 0,-2 1 17 0,0 0-10 0,-3 0-17 15,-1 1 10-15,-1 1 19 0,-2 1-8 0,-1-2-19 16,-1 2 13-16,-1-1 20 0,0 2-7 0,0-2-15 0,0 1 11 0,0 0 14 16,2-2-4-16,0 1-13 0,3-1 7 0,0-1 15 0,2 0-11 15,2-1-17-15,1-2 5 0,2 1 14 0,4-1-19 0,0 0-31 16,2-1-23-16,3-2-26 0,2 0-38 0,3 0-43 0,0 0-36 0,4-3-31 15,3 0-14-15,4 1-9 0,1-2 4 0,4-1 10 16,2-1-2-16,2-1 0 0,3-1 13 0,1-2 109 0</inkml:trace>
  <inkml:trace contextRef="#ctx0" brushRef="#br2" timeOffset="137720.9106">13659 11047 0 0,'0'0'3'0,"0"-3"99"0,0 1 3 16,1 1-15-16,0-1-17 0,1 1 17 0,0 1 27 16,1-2-15-16,0 1-30 0,-1-1-12 0,1 1-7 0,1 1-2 0,0-2 3 15,0-1 1-15,1 2 4 0,2-2-1 0,1 0 4 0,0-2-1 16,1 4-2-16,2-4-4 0,1 2-2 0,0 0-4 0,0 2-4 16,0-2-4-16,1 0-5 0,-1 1-3 0,0 1-6 0,0-2-2 15,2 3-5-15,-2-2-2 0,1 1-3 0,-1 1-5 0,1-2-4 16,1 2-3-16,0 0-1 0,1 0-2 0,0 0 0 0,1 0 1 0,1 0 4 15,0 0 7-15,1 0 10 0,0 0 2 0,2 0-1 0,0 0-1 16,0 0 4-16,2 0 1 0,0 0 3 0,0 0 0 0,0 0 3 16,0 0-2-16,0 0-1 0,1 0 0 0,0 0 0 0,-1 0-10 15,0 0-19-15,0 0 5 0,1 2 8 0,0-1-5 0,-1 1-11 16,1-2 2-16,1 1 6 0,-1 1-6 0,1-1-6 0,0 1 5 0,1-2 8 16,-1 1-5-16,1 1-8 0,-1-1 7 0,2 1 10 15,-2-2-8-15,-2 1-11 0,1 1 7 0,-2-2 10 0,-1 1-3 0,0-1-11 16,-1 0 7-16,0 0 10 0,-3 0-6 0,1 0-12 0,-2 0 6 15,1-1 9-15,-2 1-3 0,0-2-12 0,-1 2 7 0,0-1 10 16,-1 1-5-16,0 0-9 0,0-2 4 0,-1 2 7 0,0 0-7 16,-2 0-7-16,0 0 5 0,-1 0 10 0,0 2-8 0,0-2-10 15,0 1 8-15,-1 1 7 0,1 1-2 0,0-3-5 0,0 3 2 0,0-2 8 16,0 1-3-16,1-1-9 0,-1 1 5 0,2-1 8 16,-2 1-4-16,0-2-6 0,0 0 6 0,0 0 8 0,0 0-4 0,0 0-5 15,0 0 2-15,0 0 10 0,-2 0-4 0,2 0-4 0,-1 0 8 16,1 0 7-16,0 0-3 0,0 0-5 0,0 0 4 0,0 0 5 15,0 0-4-15,0-2-9 0,0 2 6 0,1 0 8 0,1 2-10 0,-1-2-13 16,0 0 5-16,1 1 8 0,-1 1-4 0,2-1-13 16,-2 1 4-16,2-1 9 0,-1 1-8 0,1-1-14 0,0 1 7 0,-1-1 13 15,1 1-7-15,1-1-12 0,-1 1 8 0,1-2 13 0,-2 1-6 16,1 1-14-16,1-1 8 0,-1 1 12 0,-1-2-6 0,1 0-16 16,0 0 8-16,1 0 17 0,-2 0-9 0,1-2-16 0,0 2 7 15,1-1 13-15,-2 1-5 0,1-2-14 0,0 2 7 0,-1 0 14 16,1 0-9-16,0 0-15 0,-1-1 8 0,0 1 14 0,0 0-7 0,1 0-13 15,0 0 7-15,-1 0 15 0,1 0-6 0,0 0-17 16,-1 0 8-16,1 0 15 0,-2 1-9 0,2-1-12 0,-2 0 8 0,1 0 14 16,-1 2-7-16,0-2-15 0,1 1 8 0,-1-1 14 0,-1 0-7 15,0 0-15-15,0 2 9 0,0-2 15 0,0 0-7 0,0 0-14 16,-1 0 12-16,1-2 16 0,0 2-7 0,0-1-16 0,0 1 7 16,0-2 13-16,0 1-5 0,-2 1-16 0,1-2 11 0,0 1 14 15,-1 1-8-15,0-2-14 0,-2 1 5 0,0 1 14 0,0 0-13 0,0 0-19 16,-2 0 6-16,-2 0 17 0,3-2-7 0,-3 2-13 15,0 0 8-15,3 0 13 0,-3 0-8 0,0 0-17 0,0 0 7 0,0 0 18 16,0 0-11-16,0 0-14 0,0 0 10 0,0 0 15 0,0 0-5 16,0 0-13-16,0 0 8 0,0 0 16 0,-2 2-9 0,2-2-14 15,0 0 11-15,0 0 18 0,-2 0-6 0,2 0-15 0,-3 0 12 16,3 0 18-16,0 0-9 0,-4 0-15 0,1 0 8 0,1 0 13 16,-1 0-11-16,0-2-14 0,1 2 7 0,-1-1 15 0,0-1-12 0,-1 1-18 15,0 1 6-15,0 0 13 0,0-2-10 0,-1 2-21 16,0-1 9-16,-2 1 15 0,0 0-10 0,-1-2-19 0,0 2 10 0,-1 0 19 15,0 0-11-15,-2-1-16 0,0 1 11 0,-1 0 17 0,-1 0-8 16,0 0-19-16,-1 0 11 0,-2 0 20 0,2 0-8 0,-2 0-18 16,-2 0 9-16,1 0 18 0,0 0-9 0,-1 0-20 0,1 0 10 0,0 0 20 15,-1 0-13-15,1 0-18 0,0 0 9 0,1-2 21 16,-2 2-12-16,2 0-18 0,0 0 9 0,0 0 18 0,0 0-7 0,-1 0-20 16,1 0 10-16,-1 0 19 0,-2 0-8 0,2 0-18 0,-2 2 10 15,-1-2 19-15,0 0-11 0,0 1-18 0,0-1 9 0,0 2 18 16,0-2-11-16,-1 1-16 0,1-1 9 0,-2 2 15 0,1-2-7 15,-2 0-17-15,1 0 9 0,-1 0 15 0,-1 0-9 0,0 0-15 16,-1 0 9-16,1 0 15 0,-2-2-8 0,1 2-16 0,0 0 8 0,-1-1 16 16,2 1-9-16,-1 0-18 0,1-2 9 0,1 2 18 15,1-1-9-15,0 1-20 0,1 0 11 0,1 0 18 0,1-2-9 0,-1 2-19 16,2-1 10-16,0 1 19 0,0-2-10 0,0 2-19 0,1-1 10 16,1 1 22-16,0 0-11 0,0 0-22 0,0 0 13 0,1-2 19 15,2 2-9-15,0 0-20 0,-1-1 10 0,2 1 20 0,2-2-10 16,-1 2-19-16,2 0 11 0,-1-1 20 0,4 1-9 0,-1 0-18 15,3 0 9-15,0-2 15 0,1 2-9 0,3 0-18 0,0 0 6 0,0 0 18 16,0 0-10-16,0 0-16 0,0 0 8 0,3-1 18 16,1-1-9-16,0 1-16 0,3 1 7 0,-1 0 16 0,4 1-8 0,0-1-17 15,2 2 9-15,2-2 18 0,-1 1-8 0,3-1-16 0,-1 0 8 16,1 2 17-16,0-2-7 0,0 0-19 0,0 0 10 0,0 0 15 16,-2 0-8-16,2 0-16 0,-1 0 11 0,1 0 17 0,0 0-10 0,1 0-19 15,-1 0 10-15,2 0 19 0,0-2-11 0,1 1-19 16,0-1 10-16,1 1 19 0,1-1-12 0,0-1-20 0,1 2 11 0,0-2 18 15,2 0-9-15,-1 1-18 0,2-2 11 0,-1 2 19 16,2-1-9-16,-1 0-15 0,0 0 10 0,1 0 19 0,-2 0-13 0,0 2-16 16,-2-2 8-16,1 0 19 0,-2 1-12 0,-1-1-20 0,-1 2 8 15,0-2 20-15,-2 0-8 0,-1 1-20 0,-1-1 7 0,-2 2 14 16,0-1-8-16,-2-1-19 0,-2 2 11 0,-1-1 18 0,-1 1-7 0,0-2-16 16,-3 3 10-16,-2-2 19 0,1 2-11 0,-3 0-19 15,0 0 9-15,0 0 15 0,-3-3-7 0,1 2-16 0,-4 1 10 0,1 0 16 16,-3 0-8-16,-3 0-16 0,-1 0 6 0,-4 0 15 0,-1 0-9 15,-3 3-16-15,-3 0 11 0,-1-2 17 0,-2 4-7 0,-2-1-19 16,-3 1 11-16,0-1 17 0,-2 2-13 0,0 0-19 0,-2 0 8 16,-1 0 16-16,0 2-9 0,-1-1-17 0,-1 1 10 0,1-2 19 15,0 1-11-15,-2 1-17 0,2-1 10 0,-2 1 15 0,2-1-8 0,-1 1-17 16,2-1 10-16,2 1 19 0,0-2-8 0,2 0-19 16,3 0 13-16,2-2 19 0,2 1-12 0,2-1-20 0,2 1 11 0,1-4 18 15,4 4-6-15,0-4-16 0,3 1 7 0,1-1 15 0,1 1-9 16,2-2-14-16,1 0 10 0,2 0 17 0,1 0-8 0,1 0-17 15,1 0 10-15,3 0 16 0,-2 0-11 0,2 0-15 0,0 0 6 16,0 0 15-16,0 0-9 0,0 0-15 0,1-3 10 0,0 1 16 16,1 1-10-16,0 1-20 0,1 0 10 0,1-2 18 0,1 2-8 0,2-1-16 15,0-1 9-15,2 1 17 0,0 1-8 0,3-2-18 16,0-1 9-16,3 2 13 0,0-1-7 0,1-1-16 0,1 2 10 0,2-2 16 16,1 0-10-16,0 0-18 0,1 0 9 0,0-2 17 0,2 2-10 15,1-1-19-15,0 1 11 0,1 0 17 0,-1-2-8 0,2 1-17 16,-2 1 9-16,-2-3 18 0,1 3-9 0,-3 0-17 0,-1-2 10 0,-3 2 19 15,-3-1-11-15,-1 2-20 0,-3-1 10 0,-2 2 22 16,-2 1-11-16,-2-2-22 0,-3 2 13 0,0 0 19 0,0 0-12 0,0 0-20 16,0 0 11-16,-3 0 17 0,-1 0-11 0,-1 0-20 0,-2 0 13 15,-1 0 20-15,-2 2-10 0,-4-2-19 0,-2 0 11 0,-1 1 19 16,-3 1-11-16,-1-1-23 0,-2 1 11 0,-2 1 18 0,-1 0-9 16,0 0-19-16,-2 0 8 0,-2 1 16 0,0-1-14 0,-1 2-20 15,-1-2 10-15,-1 0 17 0,-2 3-10 0,0-2-18 0,-1 1 11 0,-1-1 14 16,0 2-7-16,-1 0-15 0,0 0 8 0,0 2 16 15,0-1-6-15,0 1-14 0,1-2 11 0,1 0 20 0,0 1-10 0,3-1-16 16,1 0 9-16,4-1 15 0,2 1-9 0,4-2-13 0,4-2 10 16,4 1 15-16,4 0-8 0,4-3-11 0,2 1 7 0,4-1 15 15,2 0-6-15,4 0-18 0,3 0 7 0,3 0 17 0,4-1-9 16,1 1-15-16,5 0 6 0,2-2 18 0,2 1-9 0,1-1-13 16,2 1 5-16,-1-2 14 0,2 0-7 0,-1 0-14 0,0 0 6 0,1 0 15 15,-2 0-6-15,1-2-14 0,-1 2 10 0,-1-1 17 16,1 1-7-16,-2 0-12 0,1-2 6 0,0 2 14 0,-1-1-10 0,2 1-13 15,0 0 8-15,0 0 13 0,2 0-9 0,-1-2-15 16,0 4 7-16,3-4 11 0,-1 4-7 0,1-2-14 0,-1 0 4 0,-1 1 16 16,1-1-10-16,0 2-13 0,-2-1 9 0,-1 1 15 0,0 1-7 15,-1-2-16-15,-2 2 11 0,0 0 18 0,-1 0-10 0,-1 0-17 16,-2 2 7-16,-1-1 22 0,-1 1-11 0,-2-2-20 0,-1 1 10 0,-1 1 16 16,-2-1-6-16,1 1-17 0,-4-2 10 0,1 1 14 0,-2 1-7 15,-1-1-15-15,0 1 8 0,0-2 11 0,-1 0-5 0,0 0-14 16,-2 0 10-16,0 0 14 0,1 0-9 0,-2 0-12 0,1 0 6 15,-1 0 9-15,1 0-6 0,2 0-12 0,0-2 3 0,-1 1 14 16,4-1-7-16,-1 1-13 0,2 1 6 0,1-2 12 0,0-1-7 0,1 2-13 16,0 1 5-16,2-3 11 0,-2 1-8 0,2 1-11 15,-2 1 5-15,1-2 9 0,-1 1-13 0,0-1-20 0,-1 2-2 0,-1-1 4 16,1 1-17-16,-1 0-20 0,-2 0-16 0,-1 0-16 0,0 1-20 16,0-1-23-16,-1 0-34 0,-2 2-36 0,-5-2-13 0,5 0-10 15,-5 0 10-15,0 0 14 0,0 0 7 0,0 0 4 0,0 0 12 0,-5 1 159 16</inkml:trace>
  <inkml:trace contextRef="#ctx0" brushRef="#br2" timeOffset="140723.5151">17365 11930 48 0,'-1'-1'211'0,"0"-1"-7"16,1 2-9-16,0-3 12 0,-2 1 18 0,2-2-21 0,0 2-34 0,0 0 22 16,0-2 37-16,0 2-43 0,2-2-70 0,-2 0-26 0,1 1-11 15,0-1-11-15,1 1-13 0,-1-1 16 0,0-1 20 0,1 2-7 0,-1-2-16 16,0 1 8-16,1-1 16 0,-1 2-8 0,2-2-18 0,-2 0 12 0,2 0 18 15,-2 1-6-15,0-1-17 0,2-1-2 0,-2 0 1 16,1 0-18-16,0 0-23 0,0 0 2 0,0 0 8 0,0 0-10 0,-1-1-13 16,2-1 5-16,-2 1 8 0,0-1-11 0,1-2-17 0,-1 2 0 15,-1-2 3-15,1 1-5 0,-1-1-10 0,0-1 14 0,0 2 20 16,0-2-8-16,0 0-19 0,0 0 10 0,0 0 14 0,0-1-11 16,0 2-22-16,0-1 10 0,0-1 14 0,0 0-7 0,0 0-18 15,0-1 9-15,0-1 18 0,2 1-9 0,-1-2-18 0,0-1 6 0,2 0 15 16,-2 0-7-16,2-2-19 0,0 0 11 0,1-2 21 15,-2 1-9-15,2-1-18 0,-1 1 6 0,1-2 18 0,-1 1-10 0,1 1-16 16,-2-1 10-16,1 2 16 0,0 0-8 0,-1 2-16 0,0 1 11 16,-1 1 13-16,0 1-6 0,-1 1-17 0,0 1 10 0,0 2 14 15,0 0-7-15,0 2-18 0,0 1 8 0,-1 1 13 0,1 2-23 16,-1 0-34-16,1 2-19 0,0 1-19 0,0 0-35 0,0 0-41 16,0 0-39-16,0 0-39 0,0 0-42 0,0 0-47 0,-2 3-4 0,0 0 3 15,0 3-3-15,0-3-6 0,-1 1 18 0,-1 1 26 0,-1-2 25 16,1 0 75-16</inkml:trace>
  <inkml:trace contextRef="#ctx0" brushRef="#br2" timeOffset="141157.133">17248 11089 96 0,'-1'-5'160'0,"1"-1"2"0,-2 2-1 0,2-2 1 0,0 3 0 16,0 0 3-16,0 3 1 0,2-2-32 0,-2 2-47 0,1-3-32 16,-1 3-25-16,3-1-7 0,-1 1-7 0,4-3-1 0,-1 1 0 15,2 1 0-15,1-4 2 0,2 2-1 0,1-1 1 0,1-1 2 0,0 1 4 16,1-1 7-16,1 1 10 0,-1-2 1 0,2 0-5 15,-2 0 1-15,2 0 4 0,-1 0-4 0,2 0-4 0,-1 0 2 0,0 0 5 16,-1-2-5-16,1 2-5 0,-2-1-3 0,-1-1 0 16,0 2-12-16,-1-1-17 0,-2 1 11 0,-1 0 12 0,0 0 2 0,-1 0-2 15,-2 1 10-15,1 2 14 0,-4 0-6 0,1 2-12 16,0-2 6-16,-3 3 15 0,0 0-7 0,0 0-11 0,0 0 4 0,0 0 13 16,2 0-13-16,1 1-22 0,0 1 3 0,-1 1 8 0,2 0-11 0,2 3-18 15,-1 0 10-15,2 0 16 0,1 3-8 0,0 0-17 16,2 0 8-16,4 0 14 0,-1 1-8 0,2 1-17 0,2-1 10 0,0 1 17 15,2 1-19-15,0 0-28 0,1 0-28 0,0-2-31 0,0 2-60 16,0-1-72-16,0-1-21 0,0 1-6 0,-3 1-7 0,0-3-8 16,-2 0 3-16,-3 0 7 0,-3 0-4 0,-2-3-6 0,-6 0 11 15,-3 0 232-15</inkml:trace>
  <inkml:trace contextRef="#ctx0" brushRef="#br2" timeOffset="142458.435">16651 12044 111 0,'0'0'169'0,"-2"-2"7"0,2 2 4 15,0-2 6-15,0 2 4 0,0 0 10 0,0 0 10 16,0 0-27-16,2-3-35 0,-2 3-32 0,0 0-34 0,0 0 2 0,1-1 8 16,-1 1-4-16,1-1-8 0,-1 1 4 0,3 0 4 0,0 0-7 15,-1 1-12-15,1 0 0 0,0 0 5 0,-1 1-16 0,1 0-14 16,0 0 4-16,-1 2 15 0,1 0-15 0,-2 0-26 0,2 2 7 15,-2 2 11-15,1-1-13 0,-2 2-19 0,0 1 8 0,0 1 16 16,-3 2-14-16,0 0-23 0,-1 2 7 0,0 0 14 0,-1 2-10 0,-2 1-18 16,1 1 8-16,-1 0 17 0,-1 1-11 0,0 0-20 0,0 0 3 15,0 1 9-15,0-1-21 0,0-1-30 0,0 1-9 0,1-4 1 16,2 1-22-16,0-2-31 0,-1-1-16 0,4-2-13 0,-1-2-19 0,2-2-25 16,-1-1-13-16,2-2-12 0,0-5-21 0,3 2-24 15,-3-2 8-15,5 0 19 0,1-2 12 0,0-3 10 0,1-1 19 16,0-1 91-16</inkml:trace>
  <inkml:trace contextRef="#ctx0" brushRef="#br2" timeOffset="142925.8104">16756 11957 7 0,'1'-9'225'0,"1"1"12"15,0 0 8-15,0-1-4 0,0 2-4 0,0 1 3 0,0 0 8 16,1 1-1-16,1 2-5 0,-1-1-52 0,1 0-64 0,0 2-46 0,0 0-44 15,1 0-14-15,-1 1-2 0,1 1-11 0,-1 0-14 0,2 1 5 16,-2 1 9-16,1-1-9 0,-1 1-12 0,0 1 3 0,-1 0 12 16,-1 1-4-16,1-1-11 0,0 1 4 0,-3 1 14 0,0 1-7 15,0 0-10-15,-3 1 5 0,0 1 8 0,-2 1-4 0,0-1-7 16,-2 2 8-16,-1 1 13 0,-1-2-11 0,-1 2-13 0,2-1 6 16,-1-2 15-16,1 0-6 0,0 1-12 0,1-2 8 0,2-1 13 15,1 0-6-15,0-1-14 0,1 0 5 0,1-1 11 0,0 1-10 0,2-1-14 16,0 1 10-16,0-2 18 0,2 1-8 0,-1-1-14 15,2 1 8-15,1 0 16 0,0-1-8 0,1 1-15 0,2-2 7 0,1 2 13 16,0-2-5-16,1 2-9 0,0-2 7 0,2 2 13 0,0-2-8 16,-2 2-15-16,2-1 4 0,-2 1 13 0,0 0-7 0,1-1-13 15,-2 1 6-15,-2-1 14 0,0 2-7 0,-2-1-13 0,-2-1 6 0,0 1 9 16,-2 0-3-16,-2-1-7 0,-2 1 4 0,-2 1 9 16,-2-1-6-16,-3 2-9 0,-2 0 6 0,-3 2 12 0,-3 0-6 0,-1 0-12 15,-1 2 6-15,-1 0 12 0,1-1-6 0,0 1-15 16,-1-2 6-16,4 2 10 0,-1-2-7 0,3 2-10 0,0-2 4 0,3 1 12 15,1-1-15-15,1-1-23 0,3 0-5 0,1 1 2 0,2-1-13 16,1 0-18-16,3-1-9 0,1 0-9 0,2-1-16 0,2 0-19 16,3-2-4-16,2 1-4 0,2-2-17 0,1-1-21 0,3-1-18 15,2-1-21-15,0-1-5 0,2-2 5 0,0-1 9 0,1 1 9 16,1-2 15-16,-1-2 23 0</inkml:trace>
  <inkml:trace contextRef="#ctx0" brushRef="#br2" timeOffset="143476.92">16924 12258 0 0,'5'-6'25'16,"-2"0"148"-16,0 1 7 0,-2 2 4 0,-1-2 10 0,0 1-8 15,-3 1-11-15,1 0 20 0,-2 0 30 0,0 0-27 0,-2 1-43 16,1 1-34-16,0-1-26 0,-1 1-19 0,0 0-14 0,-1 1-2 0,0 1-2 16,1 0-8-16,-1 1-13 0,0 0-10 0,1 2-10 15,-1 0-11-15,0 1-12 0,1 1 6 0,0 1 9 0,1 1-8 0,1-1-8 16,0 0 5-16,1 1 8 0,1 1-4 0,0-1-10 16,2 1 5-16,0-1 9 0,2 0-4 0,0 1-8 0,2-1 1 0,0 1 5 15,2-2-6-15,-1-1-6 0,2-1 3 0,1-1 6 0,1 0-7 16,2-2-11-16,1 0-2 0,0-2 4 0,1-3-8 0,0 1-8 15,2-2 2-15,0-2 3 0,-1 0 0 0,2-1-4 0,-1-3-1 16,-2 1 8-16,2-2-3 0,-2-1 0 0,-1-1 5 0,-1 0 4 16,-2-2 1-16,1 1 4 0,-4-1 5 0,1 1 10 0,-3 0 5 0,0 0 7 15,-1 2 11-15,-2 2 13 0,0 0-1 0,-1 2-1 16,-1 0 8-16,0 1 10 0,-1 2-3 0,1 1-6 0,-2 0 4 0,1 2 7 16,-1 0-8-16,0 1-11 0,1 0 1 0,-1 1 5 0,0 1-14 15,1 2-20-15,-2 0 4 0,0 1 13 0,0 2-11 0,1 0-20 16,-1 1 7-16,1 0 11 0,2 2-5 0,0 0-14 0,-1 0 6 0,4 0 9 15,-1 0-12-15,2 0-17 0,-1 0 4 0,4-2 10 16,-1 0-14-16,2-1-22 0,-1-1-4 0,4-2 2 0,-1 0-10 0,0-2-12 16,3-1-10-16,0-1-10 0,2-2-5 0,0 0-8 15,0-2 7-15,0-2 10 0,2 0 1 0,-1-3-3 0,0-1 10 0,-2 0 11 16,2-2 8-16,-3 0 8 0,0-1 7 0,-2-1 8 0,1 1 16 16,-2-1 17-16,-1 0 11 0,-1 2 11 0,-2-2 11 0,-1 2 14 15,0 1 24-15,0 0 29 0,-1 1 14 0,-2 3 10 0,1-1 8 16,-1 3 13-16,0 0-7 0,-1 3-7 0,0-1 0 0,0 4 6 15,0 0-10-15,0 0-17 0,0 0-6 0,0 4-6 0,0 1-27 0,0 2-36 16,2 1-11-16,-2 2 1 0,0 2-16 0,0 2-19 0,0 1 6 16,0 1 20-16,0 1-10 0,0 2-16 0,0 1 11 0,0-1 17 15,-2 1-10-15,2-1-15 0,0 1 9 0,-1-1 14 0,1-1-8 16,0-1-18-16,0-1 10 0,0-1 17 0,0-2-13 0,0-1-20 16,0-2 1-16,0-2 11 0,0-1-21 0,0-1-30 0,0-1-33 0,0-3-36 15,0-2-61-15,0 0-71 0,0 0-14 0,-5-3 4 16,1-2-7-16,-2-1-7 0,1-1 5 0,0-2 11 0,-2-1 4 0,-1-2-2 15</inkml:trace>
  <inkml:trace contextRef="#ctx0" brushRef="#br2" timeOffset="143632.6833">17065 11831 0 0,'-1'2'109'0,"2"2"19"0,1-1-2 15,0 3-3-15,2 0-8 0,2 2-35 0,0-1-46 16,1 0-56-16,0 1-58 0,-1 0-25 0,2 0-16 0,0 0-5 0,2 0-3 16,-1-2 0-16,0 0 126 0</inkml:trace>
  <inkml:trace contextRef="#ctx0" brushRef="#br2" timeOffset="143798.1452">17513 11628 105 0,'3'-6'243'16,"0"1"3"-16,-1 2 7 0,1 0-4 0,-2 2-7 0,-1 1-4 16,3 1 2-16,0 3-21 0,-1 1-25 0,1 2-94 0,0 1-116 15,-1 3-104-15,0 1-102 0,-1 1-23 0,0 3 4 0,-1-1-5 16,0 3-8-16,-1 0 5 0,1 2 8 0,-1 0 2 0,1 0-1 16</inkml:trace>
  <inkml:trace contextRef="#ctx0" brushRef="#br2" timeOffset="145861.9405">19443 10826 0 0,'1'-3'21'0,"-1"3"87"0,0-1-8 15,1-2-8-15,1 0-10 0,-2 3 16 0,1 0 25 0,-1 0-17 16,1-3-26-16,-1 3-14 0,0 0-14 0,0 0-7 0,0 0-9 16,0 0-3-16,0 0-3 0,0 0-3 0,0 0-4 0,0 0-2 0,0 0-5 15,0 0-4-15,0 0-1 0,0 0-2 0,0 0-3 16,0 0-2-16,0 0-1 0,0 0 3 0,2 0 3 0,-2 0 5 0,2-2 2 15,2 2 2-15,0 0 2 0,2-1 4 0,0 1 3 16,2 0 0-16,2 0 0 0,0-2 1 0,4 1 5 0,-1-1 2 0,2 1 2 16,1-1 1-16,1 1-4 0,2-2-1 0,1 3-1 0,0-3 2 0,2 1 7 15,1 1 5-15,0-1 10 0,2 1-2 0,-1 1-3 16,1 0 6-16,1 0 7 0,0 0-5 0,0 1-10 0,0 1 5 16,0-2 6-16,0 1-4 0,0 2-11 0,0-1 0 0,2 1 3 15,-1 0-12-15,1-2-17 0,1 2 4 0,-1-1 7 0,2 1-11 0,0 0-16 16,0-3 6-16,0 3 14 0,2-2-11 0,0 1-14 0,0-2 7 15,3 0 11-15,1-2-8 0,0-1-17 0,1 2 4 0,1-2 11 16,-1 0-6-16,0-2-12 0,1 2 8 0,-2-1 14 0,-3-1-7 16,0 1-12-16,-2-1 6 0,0 1 12 0,-3-1-7 0,0 1-14 15,-2-1 10-15,0 1 17 0,-1-1-6 0,0 2-13 0,-1-1 8 0,2-1 14 16,-1 2-9-16,0-1-15 0,1 1 8 0,0 0 16 16,0 0-9-16,2 0-15 0,0 1 9 0,0-1 15 0,1 2-11 0,2-1-19 15,-1 1 8-15,1-1 16 0,1 1-8 0,-1 1-17 16,-1 0 8-16,0-2 17 0,-2 2-9 0,-2 0-15 0,0-1 8 0,-4 1 16 15,0 0-8-15,-4 0-16 0,0 0 9 0,-2-2 17 0,-3 2-8 16,0 0-18-16,-2 0 9 0,-2 0 18 0,1 0-9 0,-2 0-15 16,-2 0 10-16,1 0 22 0,0-1-8 0,-2 1-15 0,2 0 9 15,-2 0 18-15,2 0-8 0,-1-2-13 0,1 2 11 0,1 0 19 16,0-1-12-16,0 1-17 0,1-2 8 0,-1 2 17 0,2-1-11 0,-1 1-18 16,0 0 7-16,-1 0 16 0,2-2-11 0,-2 2-17 0,0-1 4 15,-2 1 14-15,1 0-11 0,0 0-17 0,-2 0 9 0,0 0 16 16,-1 0-7-16,0 0-18 0,-1 0 8 0,0 0 14 0,-3 0-7 15,0 0-15-15,4 0 8 0,-2 0 16 0,1 0-8 0,0 0-13 16,-1 0 6-16,1 0 15 0,1 0-9 0,1 1-13 0,-1-1 7 0,2 0 15 16,-1 2-9-16,0-2-15 0,1 0 7 0,-2 0 16 15,1 0-10-15,-1 0-13 0,1 0 8 0,-1 0 16 0,0 0-9 0,0 0-15 16,0 0 9-16,0 0 15 0,-1 0-11 0,0 0-13 0,-1 0 6 16,-2 0 15-16,0 0-7 0,3-2-17 0,-3 2 3 0,0 0 3 15,0 0-27-15,0 0-41 0,0 0-44 0,-3 0-49 0,3 0-46 0,-6 0-48 16,-2 0-4-16,-2 0 4 0,-2 0-5 0,-1 0-7 15,0 0 5-15,-2-1 7 0,-1-1 3 0,0 1 3 0</inkml:trace>
  <inkml:trace contextRef="#ctx0" brushRef="#br2" timeOffset="158458.2794">22787 10585 0 0,'2'-2'39'0,"1"1"91"0,0 1 2 16,-1-2 3-16,1 1 3 0,0-1 3 0,1 1 3 0,-2 1-25 16,2 0-35-16,0-2-23 0,0 2-19 0,2 0-7 0,-1 2-5 15,0-2 0-15,2 0 4 0,0 0 2 0,2 1 5 0,0 1-1 0,2-1-1 16,1-1 2-16,1 2 4 0,2-2 10 0,0 0 14 16,-1 1 2-16,2 1-5 0,0-2 7 0,2 1 10 0,-1-1-4 0,0 2-10 15,1-2 5-15,0 0 8 0,2 0-4 0,-1 0-9 0,2-2 8 16,-1 2 7-16,3-1-15 0,-2 1-21 0,3-2 6 0,-1 1 15 15,1 1-11-15,1 0-20 0,1 0 8 0,-1-2 16 0,2 2-14 16,-1 0-18-16,1 0 4 0,0 2 16 0,-1-2-13 0,0 1-22 16,0 1 5-16,0-1 14 0,0 1-11 0,0-2-20 0,0 1 6 0,0-1 13 15,-1 2-11-15,2-2-20 0,-2 1 1 0,2-1 11 0,-1 0-19 16,1 0-28-16,0-1-19 0,-1 1-18 0,0-2-37 0,-2 1-43 16,-2-1-50-16,-2-1-52 0,-2 2-22 0,-5-2-12 0,-2 0 5 15,-6 1 7-15,-5 2 1 0,-5-6-2 0,-5 2 13 0,-6-2 19 16</inkml:trace>
  <inkml:trace contextRef="#ctx0" brushRef="#br2" timeOffset="159541.6856">11572 15032 148 0,'-4'9'165'0,"0"-3"3"0,1-1 2 16,1-5-1-16,0-2-1 0,1-1 2 0,0 0-1 0,-1-1-44 16,2-1-59-16,-1 1-21 0,1-2-9 0,-1 0 3 0,1 0 6 15,-2 0 12-15,1 0 12 0,1-2 0 0,-1 1-2 0,1 1 11 0,0-3 15 16,0 0 0-16,0 0-3 0,1 0 5 0,2-3 8 16,-1 1-5-16,1-1-14 0,1 0-5 0,0 0-2 0,1 0-20 0,1-1-27 15,0 1 1-15,1 0 10 0,0-2-14 0,1 1-26 16,0-2 5-16,0 1 11 0,1-2-11 0,0-1-17 0,1 1 10 0,-1-2 14 15,0 0-7-15,-1-2-15 0,2 1 8 0,-2-1 17 0,0-1-10 16,-2 2-16-16,1-1 8 0,0-1 17 0,-2 2-9 0,0 1-15 16,1 0 6-16,-2 0 15 0,-2 1-10 0,2 1-17 0,-1 1 9 15,0 0 18-15,-2 0-6 0,2 0-17 0,-2 1 11 0,0 1 17 16,1 1-10-16,-1-2-13 0,0 1 9 0,1 1 17 0,-1-2-11 0,0 1-15 16,1 1 13-16,-1-3 20 0,0 1-7 0,1 1-19 15,-2-1 11-15,1-1 15 0,-1 2-10 0,1 1-17 0,-1 0 9 0,0 0 13 16,2 3-10-16,-2 0-18 0,0 3 12 0,1 0 15 0,-1 3-12 0,1 0-22 15,-1 3 5-15,0 0 17 0,3 1-13 0,0 4-19 16,-1-2-1-16,1 3 5 0,0 3-25 0,-1-2-31 0,1 4-21 0,1 2-19 16,-1 1-32-16,1 1-39 0,-2 0-38 0,2 0-35 15,-1-2-17-15,0 2-14 0,-1-3 7 0,1 0 11 0,-2-3 4 0,2 0 4 16,-2-1 19-16,1-2 76 0</inkml:trace>
  <inkml:trace contextRef="#ctx0" brushRef="#br2" timeOffset="159791.9621">11577 14087 0 0,'0'-13'132'0,"0"1"64"0,2-5 16 16,0 4-4-16,2-1-4 0,3 1 3 0,1 1 5 0,1 0 1 0,2 3 1 15,1-2-55-15,1 2-72 0,2 0-31 0,0 2-19 0,1 1-7 16,1 3-3-16,-1 0-12 0,1 3-13 0,1 0 1 0,0 3 7 15,0 3-4-15,0 1-4 0,0 2-1 0,0 5 1 0,1 1-7 16,0 3-4-16,-1 0 0 0,2 6 0 0,2 0-27 0,0 1-36 16,1 4-54-16,0-1-60 0,1 1-19 0,0-1-7 0,1 1-1 0,-1-5 0 15,1 0 0-15,-1-6-3 0,0-5 5 0,-1-2 5 0</inkml:trace>
  <inkml:trace contextRef="#ctx0" brushRef="#br2" timeOffset="176825.2575">11188 5846 19 0,'-1'-6'126'0,"-1"2"0"15,1-2 3-15,0 0-16 0,-1 0-19 0,1 0 13 0,0 0 22 16,-2 0-24-16,2 0-39 0,-1 0-15 0,1 0-8 0,0 0-4 16,-1 0-3-16,1 0-3 0,0 0-1 0,-1 0-1 0,1 1 1 15,0-1-1-15,1 2-1 0,-2-2 0 0,2 0 0 0,-1 0-1 0,1-1-2 16,-1 1-5-16,1 0-1 0,0 0-3 0,0-1-3 16,0 1-1-16,0-1 1 0,0-1 1 0,0 1 2 0,1-1 2 0,0 1-1 15,1-2 10-15,0 1 8 0,1-1-2 0,0 2-5 0,1-1 1 16,-2-1 2-16,2 1 0 0,0 0-3 0,0-1 0 0,0 1 3 15,0-1-3-15,0 0-6 0,0 0-1 0,2 0-1 0,-2-1-10 16,1 1-13-16,0-1 1 0,1 0 6 0,0 0-5 0,1-1-2 16,0 0 1-16,-1-1 7 0,2 1-4 0,0-1-7 0,0 0 2 0,2 0 7 15,-2-1-4-15,1 1-7 0,0-1 5 0,1 1 5 16,0-1-4-16,0-1-6 0,0 1 5 0,1 0 2 0,1-1 1 0,-1 0-8 16,1 0 4-16,-2 1 8 0,1 0-4 0,0-1-8 0,-1 1 4 15,1 1 5-15,-2-1-3 0,1 1-6 0,-1 0 5 0,0 0 4 16,-1 0-2-16,0 1-7 0,-1-1 8 0,0 1 10 0,-1 1-5 0,0-1-8 15,-1 1 2-15,0-1 7 0,-1 2-4 0,2-2-5 16,-2 1 5-16,0 0 8 0,0-1-3 0,0 0-3 0,0-1 3 0,1 1 3 16,-1 0-9-16,0-1-12 0,0 2 5 0,1-1 11 0,-1-1-4 15,2 1-9-15,-2-1 6 0,1 1 9 0,0 0-7 0,1-1-10 16,-1 2 4-16,0-2 10 0,1 1-6 0,-1-1-8 0,-1 1 5 16,1-1 9-16,1 0-6 0,-2 0-9 0,1 0 8 0,0-1 8 15,-1 1-2-15,2-1-7 0,-1 1 4 0,-1-2 7 0,0 2-5 0,0-1-7 16,0 1 5-16,0 0 8 0,0 0-2 0,0 0-5 15,0 0 3-15,0 1 6 0,0-1-6 0,0 2-6 0,1-1 1 0,-1 0 8 16,2 0 0-16,-1 0 0 0,0 1 3 0,1-1 5 16,0 0-5-16,0 0-3 0,0 0 1 0,1 1 8 0,0-1-1 0,-1 1-8 15,1-1 3-15,0 2 6 0,-1-2-6 0,1 0-6 0,-2 2 0 16,2-2 3-16,0 1-6 0,-2 1-8 0,2-2 7 0,-2 1 7 16,2 1-6-16,-2 0-9 0,2 0 3 0,-1-1 10 0,1 0-5 15,0 1-8-15,-1-1 4 0,1 1 7 0,0-1-5 0,1-1-9 16,-2 2 7-16,2-2 8 0,0 1-7 0,0-1-11 0,2 2 3 0,-2-2 12 15,1 1-6-15,-1 0-12 0,0 0 9 0,0-1 12 16,0 2-5-16,0-2-10 0,0 1 6 0,-1 1 9 0,1-1-6 0,-2-1-12 16,2 2 8-16,-1-1 13 0,0 0-8 0,1 1-11 0,-2-2 8 15,2 1 13-15,-1 1-7 0,1-2-13 0,-1 1 6 0,1 1 11 16,-2-2-7-16,1 1-8 0,0 1 5 0,-1-2 14 0,1 0-9 0,0 2-12 16,-1-2 8-16,1 0 10 0,0 0-8 0,1 0-11 15,-2 1 7-15,2-1 10 0,0 0-7 0,0 1-12 0,0 0 5 0,0 0 13 16,0 0-8-16,0 0-8 0,-1 1 5 0,1 0 14 0,-1 0-4 15,1 0-11-15,-2 0 6 0,1 0 9 0,1 1-8 0,-1-1-10 16,-1 2 8-16,2-2 13 0,-1 1-6 0,1 1-14 0,-1-1 7 16,-1-1 10-16,2 2-6 0,-1 1-9 0,1-2 4 0,-1 1 8 15,-1 1-4-15,1-2-11 0,0 2 7 0,-1 0 11 0,1 0-7 16,0 0-13-16,-1 2 7 0,1-2 11 0,0 1-5 0,-1-1-11 16,1 2 3-16,0-2 9 0,-1 0-5 0,1 0-10 0,0 0 6 0,-1 1 12 15,1-1-3-15,0 2-9 0,1-2 8 0,-2 1 10 16,2-1-6-16,0 2-9 0,0-2 4 0,-1 0 14 0,1 0-6 0,0 1-12 15,0-1 6-15,0 2 12 0,1-2-6 0,-1 1-10 0,0 1 1 16,2-2 6-16,-2 1-5 0,1-1-10 0,0 2 5 0,-1-1 10 16,2 1-8-16,-1-2-7 0,0 1 6 0,1 1 9 0,-1-1-6 0,2 1-7 15,-1-2 2-15,1 1 11 0,0 1-7 0,1-2-11 0,0 1 6 16,1-1 12-16,0 2-5 0,1-2-10 0,0 0 6 0,0 0 9 16,0 1-7-16,1 1-11 0,-2-1 6 0,2 1 12 15,0-2-8-15,-2 1-10 0,2 1 9 0,-2 1 12 0,2-3-6 0,-2 3-13 16,2-2 4-16,-2 1 15 0,2-1-8 0,-2 2-13 0,2-1 8 15,-2-1 11-15,2 2-5 0,-2-1-11 0,2-1 7 0,-2 2 14 16,2-1-6-16,-2-2-13 0,2 1 8 0,-2 1 16 0,2-1-10 0,-1 1-14 16,1-2 5-16,0 0 13 0,-1 0-7 0,1 1-11 15,1-1 5-15,0 0 10 0,0 2-7 0,1-2-7 0,1 0 6 0,-1 0 9 16,0 0-7-16,1 0-11 0,-2 0 4 0,1 0 11 0,-1 0-4 16,1 0-8-16,-1 0 7 0,0 1 11 0,0-1-6 0,-1 0-12 15,1 2 3-15,-1-2 5 0,-1 0-4 0,1 0-8 0,0 0 5 16,1 0 8-16,-2 0-3 0,1 0-9 0,1 0 5 0,-1 0 7 15,1 0-5-15,-2 0-10 0,2-2 6 0,0 1 11 0,0-2-4 0,2 1-7 16,-2-1 6-16,1 0 9 0,0-1-6 0,1 1-10 16,-1 0 7-16,0-2 10 0,1 2-5 0,-1-1-13 0,0 1 5 0,2 0 11 15,-2-2-7-15,1 2-10 0,0-1 6 0,0-1 11 0,0 1-7 16,0-1-10-16,-1 1 3 0,0-1 11 0,1 2-7 0,-2-1-10 16,1 1 8-16,-1 0 16 0,1 0-6 0,-1 0-9 0,2 0 4 0,-4 0 11 15,2 1-3-15,-1 1-10 0,0-1 2 0,-1 1 10 0,0 1-5 16,0 0-11-16,0 0 5 0,-1 0 8 0,2 1-7 0,-2 1-10 15,2-1 3-15,-1 1 8 0,1-2-4 0,1 3-10 0,0 0 5 16,0-2 5-16,1 2-2 0,2-1-8 0,0 2 6 0,1-2 10 16,1 2-2-16,0-2-4 0,2 1 2 0,1 0 6 0,0 0-6 0,0 0-7 15,1-2 4-15,-1 2 10 0,2 0-5 0,-2 0-8 0,1-1 4 16,-1 1 11-16,1 0-6 0,-1-2-9 0,2 2 3 0,-2-1 5 16,0 1-2-16,1 0-6 0,-1-2 7 0,1 2 11 0,-1-1-4 0,2 1-8 15,0 0 1-15,1-2 8 0,0 2-4 0,1-1-8 16,0 1 4-16,1 0 8 0,2-2-4 0,-1 2-11 0,1-1 4 0,2 1 8 15,1-2-6-15,0 1-9 0,1 1 3 0,1-2 8 0,0 1-4 16,0 1-10-16,0-2 6 0,0 1 9 0,-1-1-4 0,1 1-11 16,-2-1 6-16,1 1 15 0,0-1-5 0,-1 1-8 0,1-1 4 0,-2 1 7 15,2-2-5-15,0 1-8 0,-1 1 6 0,2-1 9 0,0 1-6 16,0-2-11-16,0 1 8 0,2 2 12 0,0-1-6 0,1-1-15 16,-2 2 5-16,2-1 5 0,-2 1-2 0,2 0-7 0,-2-2 4 0,-1 4 7 15,2-4-3-15,-2 4-6 0,1-2 7 0,0 0 8 16,1 1-3-16,-1-1-9 0,0 2 5 0,2-1 7 0,1 1-5 0,-1-2-10 15,1 3 5-15,0-2 10 0,1 1-8 0,0 1-7 0,1-2 5 0,0 2 5 16,0 0-5-16,0 0-13 0,0 2 5 0,-2-2 11 0,0 1-5 16,-2 1-11-16,0-1 7 0,-2 2 10 0,-2-1-2 0,1 1-5 15,0 0 5-15,-3-2 11 0,1 4-4 0,-1-2-8 0,1 0 4 16,1 1 8-16,-1-1-9 0,0 2-12 0,2-1 6 0,0 1 14 16,1-1-5-16,0 1-9 0,0 1 1 0,0-2 2 0,1 2-4 0,-1-1-5 15,0 1 3-15,0-2 7 0,-1 2-4 0,-1 0-7 0,1 0 8 16,-2 0 11-16,-1 0-3 0,0 0-9 0,-1 0 5 0,-2 2 7 15,1-2-2-15,-2 0-7 0,-2 1 3 0,1-1 6 0,-2 2-6 16,-1-2-9-16,2 1 8 0,-2 1 10 0,0 1-6 0,-2-3-12 16,2 3 4-16,-2 0 7 0,0-2-7 0,0 2-7 0,-1-1 5 0,0 2 8 15,1-1-4-15,-2 2-9 0,0-2 5 0,0 0 8 0,0 3-5 16,-2-2-11-16,1 1 7 0,-2-1 11 0,2 2-4 0,-2-1-13 16,1 1 8-16,-2 0 12 0,1-2-4 0,-1 2-11 0,-1 0 4 0,1 0 11 15,-2 2-4-15,0-2-11 0,-1 0 7 0,0 0 10 16,-1 1-5-16,-1 1-14 0,0-1 7 0,-1 1 11 0,0-2-7 0,-1 1-10 15,-1 1 4-15,0 1 12 0,0-3-6 0,-1 3-9 16,-1-2 6-16,1 1 10 0,0 1-7 0,-2 0-15 0,2 0 9 0,-2 0 15 16,0 0-7-16,1 0-14 0,-1 1 6 0,0-2 10 0,1 2-2 15,-1-2-8-15,0 2 4 0,1-2 11 0,-1 2-7 0,0-2-13 16,1 2 10-16,-2-2 14 0,1 1-7 0,0 0-18 0,2 0 8 0,0 0 16 16,-1 0-8-16,1 0-13 0,0-2 5 0,-1 4 7 15,1-4-5-15,0 4-7 0,1-4 8 0,-2 4 8 0,2-4-5 0,-1 4-13 16,1-1 7-16,-1-1 10 0,-1 2-5 0,1-1-10 15,0-1 8-15,-1 2 11 0,0-1-7 0,0 1-12 0,0-1 5 0,0 1 8 16,1 1-5-16,-2 0-8 0,2 0 4 0,-2 0 11 0,2 0-6 16,-2 1-6-16,1 1 3 0,-1-1 8 0,0 2-5 0,-1-1-9 15,0 1 7-15,0-1 11 0,0 0-6 0,-1 0-12 0,0 0 5 0,-1-1 10 16,1-1-5-16,-2 1-10 0,1-1 9 0,-1-1 11 16,0 1-5-16,1-1-11 0,-2 0 5 0,1 0 12 0,0-1-7 0,1 1-14 15,-2 0 12-15,1 0 15 0,0 1-6 0,-1-1-14 0,2 1 8 16,-2-2 14-16,0 2-7 0,0 0-14 0,-2 0 8 0,2 2 17 15,-1-2-4-15,0 1-14 0,-1-1 10 0,0 1 14 0,0 0-9 0,0 0-15 16,-1 1 8-16,0-1 13 0,-1 1-11 0,2-1-14 16,-2 2 5-16,0-1 16 0,0 1-11 0,0-1-18 0,0 0 6 0,0 2 13 15,0-2-8-15,0 1-17 0,1-1 7 0,-1-1 17 16,1 2-7-16,-1-2-14 0,2-1 7 0,-2 1 19 0,1-1-8 0,-1 0-17 16,1 0 10-16,1-1 14 0,-1 1-10 0,0-1-15 0,2 1 11 15,0-1 17-15,-1 1-8 0,2-2-16 0,0 2 10 0,0 0 14 16,0 2-8-16,0-2-19 0,0 1 10 0,0 0 16 0,0 0-9 0,0 0-14 15,0 2 8-15,-1-2 17 0,1 0-11 0,-1 0-18 16,1 2 10-16,-2-2 16 0,1 0-11 0,0 0-15 0,-1 1 9 0,0-1 19 16,0 0-8-16,0 0-16 0,-1 0 8 0,0 1 20 0,1-1-8 15,-1-1-17-15,0 0 11 0,-1 0 15 0,2-1-9 0,-1-2-16 16,0 1 7-16,1-2 18 0,-1 1-11 0,2-1-19 0,-2-1 9 0,2 0 20 16,-2 1-13-16,2-2-20 0,-2 1 8 0,2-1 16 15,-1 1-11-15,0-1-17 0,0 1 10 0,0-1 17 0,-1 1-8 0,0 1-19 16,2-2 10-16,-2 1 17 0,2-1-8 0,-2 2-20 15,1-2 10-15,-1 0 20 0,2 0-10 0,-2 0-19 0,2-2 10 0,-2 2 19 16,2-1-11-16,-2-1-16 0,2-1 8 0,-1 2 14 0,1-4-8 16,0 2-19-16,1-1 10 0,-2 1 16 0,1-2-11 0,1 1-17 15,0-2 4-15,0 0 9 0,0-2-29 0,0 1-41 0,0-2-19 16,0 1-13-16,0-2-30 0,0-2-34 0,0 0-49 0,0 0-50 16,0 0-22-16,0 0-14 0,0 0 4 0,-1-6 7 0,-2-3 4 0,0 0-1 15,-1-2 23-15,-1-2 30 0</inkml:trace>
  <inkml:trace contextRef="#ctx0" brushRef="#br2" timeOffset="177335.6486">19244 5347 0 0,'-3'-11'88'0,"2"-1"91"0,0 2 1 16,-1-1 6-16,1 0 4 0,1 1 10 0,-1 1 5 0,1 2 7 0,0 1 7 15,1 1-57-15,-1 0-77 0,1 1-23 0,-1 2-14 16,0 2-8-16,0 0-7 0,0 0 0 0,0 0 2 0,0 0-8 0,3 1-9 16,-2 2-6-16,1 0 0 0,-1 2-9 0,2 0-11 15,-2 1 7-15,0 1 10 0,2 1-3 0,-2 1-8 0,2 2 8 0,-2-1 17 16,2 4-5-16,-2-1-9 0,2 2 10 0,-2 2 14 0,2 1-6 15,-2 1-13-15,2 1 8 0,-2 1 13 0,2 1-8 0,-2 1-9 16,2 1 6-16,-2-2 12 0,2 4-11 0,-2-1-16 0,2 0 9 16,0 1 15-16,-1 1-13 0,1 0-19 0,1 2 8 0,-1-2 18 15,1 1-9-15,0-1-16 0,0 0 7 0,0-1 13 0,0-2-10 0,0 0-15 16,0 0 6-16,0-3 15 0,0-2-10 0,0 1-17 16,1-4 10-16,0-1 20 0,1 0-9 0,0-3-19 0,1 0 11 0,0-3 20 15,-1 0-4-15,2-1-11 0,2-4 18 0,-1-1 31 0,3 0-4 16,0-1-16-16,3-4 10 0,2-2 18 0,2-2-12 0,2 0-20 15,3-5 8-15,1-1 20 0,3-1-14 0,3-4-23 0,0-1 5 0,2-1 15 16,2-4-19-16,-1 1-32 0,1-4 4 0,-2 1 16 16,1 1-11-16,-2-3-18 0,-2 1 10 0,-3 2 19 0,-2 0-11 0,-2 2-17 15,-2 1 10-15,-3 0 17 0,-2 2-10 0,-3 2-19 16,-1 3 10-16,-3 1 21 0,-1 1-12 0,-1 1-20 0,-2 2-16 0,-1 2-16 16,-1 2-53-16,-2 1-60 0,-1 4-54 0,0 0-56 15,0 0-22-15,0 0-13 0,0 0 2 0,0 0 11 0,-1-4-6 0,1 4-10 16,0 0 5-16,0 0 11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2:58:02.08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1673 2992 0 0,'2'0'42'0,"-2"0"87"0,0 0 0 0,0 0 1 16,2 1 4-16,-2-1 4 0,2 2 4 0,-2-2-23 0,2 1-32 15,1 1-26-15,0-2-17 0,-2 1-8 0,2-1-2 0,-1 2 7 16,-2-2 7-16,4-2 7 0,0 1 11 0,0 1 12 0,0-2 14 15,0-1 1-15,0 2-3 0,2-2 1 0,-1 0 5 0,0 1 0 0,2-1-4 16,0 0 5-16,-1-1 8 0,2-1-12 0,2-1-15 16,-1 0 0-16,2-1 5 0,-1-1-22 0,2-2-23 0,2-1 1 0,-1-1 9 15,2-1-12-15,-1 1-21 0,1-5 3 0,1 2 10 0,-1-3-10 16,-1 2-16-16,1-2 7 0,-2-2 13 0,1 1-13 0,-2-1-21 16,-2 1 9-16,0 1 20 0,-1-2-13 0,-1 1-20 0,-1-2 10 0,-2 1 18 15,-1-1-3-15,0-1-11 0,0 1 14 0,0-3 21 16,-1 0-9-16,-1 0-16 0,0 0 11 0,-1-2 19 0,0 1-8 0,1 1-18 15,-1-2 15-15,-1 2 19 0,0 0-7 0,0 2-18 0,0 1 6 16,-1 0 14-16,-1 0-11 0,1 3-21 0,-2 0 10 0,1 1 22 16,-1 2-11-16,-1 0-18 0,0 2 13 0,0 1 23 0,1 0 3 0,-1 0-3 15,2 3 14-15,-1 0 19 0,0 3-5 0,1 0-14 0,0 0 5 0,1 1 16 16,1 2-10-16,-1 0-19 0,1 3 6 0,0-1 12 16,0 1-15-16,0 0-22 0,0 0-8 0,0 0-5 0,0 0-16 0,0 0-18 15,0 0 3-15,0 0 8 0,0 3-5 0,0 1-14 0,0 2 7 16,0 2 8-16,0 1-4 0,0 3-10 0,0 1 7 0,-2 4 13 15,1 1-5-15,0 4-10 0,-2 4 8 0,-1 1 12 0,-1 6-4 16,-1 1-13-16,-2 4 5 0,0 4 12 0,-2 3-6 0,-1 3-12 16,-2 3 5-16,-1 4 10 0,1 4-9 0,-2 1-17 0,-1 1 4 0,0 4 13 15,2 1-9-15,-2 3-15 0,1-2 6 0,0-1 12 0,2-3-8 16,0 0-10-16,2-4 6 0,0-4 15 0,1-2-6 0,0-5-7 16,1-3 8-16,0-3 16 0,-2-3-4 0,0-3-10 0,1-2 9 0,-2-2 15 15,0-2-4-15,-2-3-16 0,0 0 10 0,-1-2 16 16,0-1-6-16,1-1-14 0,-1-1 8 0,0-2 11 0,2-1-7 0,0-1-11 15,1-1 5-15,1-2 13 0,0-1-8 0,2-2-11 16,0-1 13-16,1-2 16 0,1-1-2 0,0-1-5 0,2-2 7 0,0-2 10 16,-1 0-5-16,2-2-13 0,0-1 5 0,0-3 11 0,0 0-5 15,0-2-9-15,0-2 3 0,2-3 6 0,-2-1-8 0,1-3-13 16,0-3-3-16,2-1 2 0,0-3-7 0,-1-2-8 0,1-1 4 16,0-1 9-16,-1-2-5 0,2 0-7 0,0 0 5 0,0 0 8 15,2 0 2-15,-1 0-3 0,0 1 11 0,1 1 13 0,0 1 0 0,2 1-2 16,0 1 7-16,0 1 5 0,2 0 2 0,0 1-4 15,1 1 4-15,1-1 4 0,1 4-2 0,2-2-8 0,1 1 0 0,1 1 1 16,2 1-10-16,1 0-10 0,3-2-5 0,-1 4 0 0,4-4-11 16,-1 4-13-16,3-1-18 0,0-1-22 0,3 2-50 0,-2 1-60 15,2-2-57-15,1 2-59 0,-2-1-61 0,2 1-64 0,0-2-19 16,-1 4-2-16,0-2-4 0,-3 3 1 0,0-2 5 0,-3 2 10 16,-1 2 17-16,-1-1 20 0,-3 1 50 0,0 1 322 0</inkml:trace>
  <inkml:trace contextRef="#ctx0" brushRef="#br0" timeOffset="600.7049">2605 2225 0 0,'-4'-1'88'0,"0"1"53"0,-1 0-1 16,-2 0 2-16,1 0 5 0,-1 0 3 0,-1 3 5 0,-1 0-19 0,-1 1-25 15,1 1-30-15,0 1-31 0,-2 1-8 0,0 1 0 16,1 1 19-16,-2 1 28 0,0 2 8 0,0 2 5 0,-2 1 14 0,2 1 11 16,-1 1 2-16,0 2-1 0,-2 1 11 0,2-1 16 0,-2 4-4 15,2-1-5-15,-1 1 1 0,1 2 7 0,0 1-23 0,-1-1-32 16,2 2-3-16,2 0 7 0,-1 0-16 0,3 0-22 0,1 2-4 0,2-4 8 15,1 1-18-15,1-2-24 0,3-2 0 0,2 1 8 16,2-4-14-16,1-1-18 0,2-1 7 0,1-4 13 0,1-2-8 0,3-1-15 16,1-2 7-16,3-4 13 0,2-2-7 0,0-2-11 0,2-5 7 15,3-2 13-15,0-2-7 0,1-5-16 0,1-1 8 0,0-4 16 16,1-4-7-16,-2-1-10 0,0-3 5 0,-3 0 11 0,0-1-5 0,-3-2-11 16,-2 0 9-16,-3 0 15 0,-2 1 6 0,-2-1 3 15,-2 2 16-15,-3-1 20 0,-2 2 0 0,0 2-6 0,-4-1 11 0,0 4 13 16,-2 1-2-16,-2 1-4 0,1 4 2 0,-2 1 1 0,-1 3-9 15,0 1-12-15,0 4-23 0,0-1-28 0,2 4-40 0,-2-1-44 16,1 4-33-16,2 1-27 0,-2 1-41 0,2 4-41 0,1 1-47 0,-2 0-47 16,2 4-40-16,2 1-37 0,0 1-32 0,1 0-29 0,2 1 5 15,1 1 15-15,2-2 30 0,1 0 33 0,2-3 26 0,-1 0 23 16,2-2 32-16,2-1 188 0</inkml:trace>
  <inkml:trace contextRef="#ctx0" brushRef="#br0" timeOffset="1167.3701">2924 2275 0 0,'4'-6'34'0,"-1"1"139"0,1-1 2 0,0 0 8 0,-2 0 8 15,2 2 14-15,-1-1 19 0,0 2 2 0,-1 0-2 0,0 2-43 0,-1-1-53 16,-1 2-35-16,0 0-27 0,0 0 0 0,0 0 9 0,3 0 1 0,-1 2-2 15,0-1 5-15,-1 4 13 0,0-1-14 0,-1 1-20 16,2-1 14-16,-2 4 26 0,0-1 2 0,0 2-4 0,0 2 12 0,-2-1 15 16,1 4-4-16,0-2-14 0,-2 1 4 0,0 4 13 15,1-2-13-15,-2 1-17 0,1 2 2 0,-1 0 11 0,0 0-15 0,-1 3-21 16,-1-1 0-16,1-1 6 0,0 4-6 0,-2-2-9 0,0 1 2 0,-1 1 4 16,0 1-11-16,0 1-10 0,0 1-1 0,0-1 2 15,0 1-5-15,2 1-11 0,-2 0-2 0,1-3 1 0,2 1-8 0,-2-1-8 16,2-1-2-16,1-2-2 0,0-2-3 0,1-1-3 0,0-4 3 15,2-1 1-15,0-2 14 0,1-2 17 0,0-3 22 0,0-2 24 16,1-1 9-16,-1-3 7 0,3-1 1 0,1-2-2 0,0-3 3 16,1-2 0-16,2-4 0 0,1-4-5 0,1-2 1 0,2-5 1 15,1-2-18-15,1-2-23 0,2-2-17 0,-2-2-19 0,2-1-13 0,-2 1-10 16,2-1-1-16,-2 1 7 0,2-1-7 0,-2 1-7 0,2 1 6 16,-2 1 9-16,0 1-7 0,1-1-10 0,-1 2 5 0,0 2 12 15,-1-1-6-15,0 2-10 0,0 2 4 0,0 1 7 0,0 0-1 0,-1 3-6 16,0 3 5-16,-1 0 7 0,0 1-5 0,0 1-8 15,0 1 5-15,0 1 8 0,1 1-4 0,0-1-8 0,-1 2 3 0,2-1 7 16,0 2-2-16,0-1-8 0,0 2 3 0,-1 1 6 0,1 0-5 16,-1 0-7-16,-2 3 3 0,0 0 6 0,-1 1-6 0,-1 1-10 15,0 1 2-15,-2 1 2 0,0 1-4 0,1 1-11 0,-2 0-2 0,0 3 5 16,-2 0-6-16,2 0-7 0,-1 3-10 0,-2 0-8 0,1 0-20 16,-1 1-23-16,0 1-32 0,-1 1-40 0,-1 0-55 0,0 0-63 15,-1 1-69-15,0 1-70 0,-1 1-34 0,-1-3-17 0,1 1-4 0,-1-1 4 16,2 0 10-16,-1-1 12 0,2-5 19 0,-1 0 22 15,2-6 37-15,3 4 60 0</inkml:trace>
  <inkml:trace contextRef="#ctx0" brushRef="#br0" timeOffset="1985.3174">4735 1459 0 0,'-4'-2'88'16,"-2"-1"49"-16,0 2 4 0,0-1 1 0,0 1 2 0,-2-1 3 16,0 2 2-16,0 0-23 0,0 2-30 0,-3-1-30 0,0 1-29 15,1 2-1-15,-4 1 5 0,1-1 13 0,0 4 12 0,-2 0 13 0,-1 2 13 16,1-1 17-16,-1 2 20 0,0 2-3 0,-1 0-7 0,1 2 10 15,-1 0 13-15,1 2-1 0,-2 1-7 0,0 1 2 0,-1 3 1 16,0 0-14-16,-1 2-17 0,0 0-4 0,0 2 0 0,0 0-19 0,0 2-28 16,2 2 11-16,-1 0 18 0,2 2-6 0,1 1-15 0,-2 2 11 15,4 1 14-15,-2 0-1 0,1 1-4 0,2 2 8 0,-2 2 17 16,3-1-4-16,-1 4-10 0,1-1 8 0,1 2 9 0,0 2-1 0,1-2-4 16,0 0 1-16,1 1-1 0,1-2-4 0,0 1-7 0,1-2-5 15,3-1-6-15,0-1-5 0,3-1-2 0,1-1-8 0,3-3-8 16,2-1 1-16,3-2-2 0,3-3-9 0,2 0-14 0,3-5-2 15,1 1 1-15,5-4-9 0,0-1-9 0,4-1-11 0,-1-2-10 16,2-2-30-16,-1-2-34 0,1-1-53 0,-2-1-59 0,-1-1-71 0,-1-2-79 16,-2 0-68-16,-1-3-70 0,-1 0-22 0,-2 0-10 15,-2 0 1-15,-2-2 1 0,-2 1 8 0,-2-2 11 0,-2 1 25 0,-2-2 30 16,1-1 52-16,-6-1 247 0</inkml:trace>
  <inkml:trace contextRef="#ctx0" brushRef="#br0" timeOffset="2569.2347">5356 2114 0 0,'0'0'183'0,"-4"0"46"0,3 2 10 16,1-2-5-16,-3 0-5 0,3 0 11 0,-3 1 20 15,2 2 8-15,0 0 8 0,-1 2-18 0,0 1-25 0,0 0-52 0,0 3-62 16,0 0-1-16,0 3 17 0,0 0 5 0,0 3-1 0,0 0 16 16,1 1 20-16,0 1-2 0,-1 1-11 0,1 1-3 0,0 1-2 15,-1-1-17-15,1 2-22 0,0 0-8 0,-1 2-2 0,0-1-11 0,0-1-14 16,0 2-10-16,-1 1-7 0,-1-3-12 0,1 0-15 0,-1 1-9 16,0-1-7-16,0 0-5 0,0-1-5 0,-1-1-4 0,1 1-3 15,-1-1-4-15,-1 1-4 0,2-2-7 0,-1-2-9 0,1 1-16 0,0-1-19 16,0-1-16-16,0-1-15 0,1-4-31 0,1 1-38 15,0-2-41-15,1-3-43 0,0 0-30 0,-1 0-25 0,2-6-52 0,0 0-53 16,0 0-19-16,0 0-2 0,0 0 11 0,0 0 17 0,0-6 15 16,2 0 17-16,-1-3 29 0,2 0 40 0</inkml:trace>
  <inkml:trace contextRef="#ctx0" brushRef="#br0" timeOffset="2758.5298">5443 1853 0 0,'2'-15'139'0,"0"0"205"0,0 0 10 16,1 0-3-16,1 0-6 0,1 1 3 0,1 1 7 0,0 0-2 0,1-1-8 15,1 4 1-15,0-1 7 0,0 1-109 0,0 2-139 0,0-1-91 16,0 3-76-16,0 2-58 0,0 0-49 0,0 2-35 0,-1 2-30 16,1 1-48-16,-2 1-54 0,2 3-11 0,-1 0 4 0,0 2-4 0,-2 3-4 15,0 2 17-15,1 0 23 0,-2 2 25 0,0 2 26 0</inkml:trace>
  <inkml:trace contextRef="#ctx0" brushRef="#br0" timeOffset="3217.0262">5964 2404 0 0,'-3'0'303'0,"1"-2"40"0,0-1 2 0,1 0 2 0,1-1 2 16,0 1 1-16,0 0-1 0,0-2 8 0,1 2 9 0,2-1 0 0,0 1 0 15,1 0-115-15,0 1-149 0,1-1-51 0,2 2-23 0,-1-2-1 16,2 1 3-16,2 1-3 0,0-1-7 0,2 1-5 0,0-1-6 15,3 1-5-15,-2 1-2 0,3 0-7 0,0 0-4 0,0 0-1 0,0 0 1 16,2 0-18-16,-2 0-21 0,1 1-41 0,0 1-47 0,2 1-55 16,-2-2-52-16,-1 1-46 0,0 1-49 0,-2-2-17 0,-1 2-10 15,-1-1 2-15,-3 1 6 0,1 0-1 0,-4 0-7 0,0 0 19 16,-2 1 25-16</inkml:trace>
  <inkml:trace contextRef="#ctx0" brushRef="#br0" timeOffset="3414.563">5853 2800 0 0,'-5'6'366'0,"2"0"7"0,3 0-4 16,0-5 9-16,3 1 11 0,0-2-4 0,2 0-5 0,2 0 5 16,1-2 11-16,2 1-4 0,2-2-10 0,3 0-121 0,2 0-153 15,1-2-81-15,2 1-57 0,1-2-57 0,2 0-57 0,1 0-84 0,1 0-87 16,-1 0-36-16,1 0-19 0,1 0-13 0,-4 0-11 0,1-2 2 0,-2 1 10 15,-1-1-2-15,-1 2-6 0,-2 0 21 0,-1 0 28 0</inkml:trace>
  <inkml:trace contextRef="#ctx0" brushRef="#br0" timeOffset="4087.7798">6991 2296 0 0,'-2'0'97'0,"2"0"190"16,-2 0 10-16,0-2-2 0,1-1-5 0,1 2 11 0,0 1 22 15,1-5-2-15,-1 4-6 0,2-2 6 0,0 0 10 0,1 0-101 0,0 0-133 16,1-2-35-16,1 1-8 0,2-1-17 0,1-1-20 16,1-1 8-16,3-1 16 0,0 1-16 0,3-4-26 0,-1 1 7 0,2-1 18 15,2-2-8-15,-1-1-13 0,2-1 14 0,-2-1 22 0,2-1-8 16,-1-1-14-16,0-1 10 0,-1 1 18 0,0-3-9 0,-1 0-17 16,-1 0 10-16,0 0 14 0,-3-2-8 0,0 2-17 0,-2-1 4 0,1 0 11 15,-3 2-6-15,0-2-7 0,0 3 20 0,-1 0 32 0,-1 1 21 16,0 0 17-16,-1 2 17 0,0 2 19 0,-1 0 11 0,0 2 10 0,-1 3 10 15,0 0 9-15,-2 2 4 0,0 1 2 0,1 1-4 0,-1 2-7 16,-1 0-17-16,0 3-23 0,0-2-29 0,0 2-31 0,0 0-15 0,0 0-7 16,0 0-20-16,0 0-21 0,0 0-6 0,1 1 0 0,1 2-9 15,-1 0-12-15,0 2 3 0,1 2 7 0,0 2-4 0,1 0-7 16,-2 2 4-16,2 1 12 0,-2 2-5 0,1 1-7 0,-1 2 5 0,0 1 8 16,-1 0-2-16,-1 2-8 0,0 2 4 0,-1 0 10 0,0 4-4 15,-2-1-7-15,0 2 5 0,-2 2 5 0,0-1-5 0,-1 2-13 16,-1 2-4-16,0 1 0 0,0-3-21 0,0 3-25 0,0-2-20 0,1 1-21 15,1-1-30-15,-1 1-33 0,2-2-44 0,-1-2-47 16,2 1-56-16,2-4-60 0,0 1-51 0,1-4-50 0,1-1-29 0,0-1-22 16,1-4 8-16,2-2 15 0,-2-1 23 0,2-1 20 0,0-1 29 15,-2-2 27-15,2-2 47 0,-2 1 88 0</inkml:trace>
  <inkml:trace contextRef="#ctx0" brushRef="#br0" timeOffset="4340.7897">6944 2894 85 0,'-4'2'414'0,"1"-1"18"0,3-1 8 0,0 0-1 0,0 0-7 16,2-1 6-16,0-2 8 0,2 0-4 0,2 1-5 0,0-2 4 0,4 2 4 15,0-2-139-15,4 1-187 0,2 0-67 0,1-2-29 0,2 2-40 16,3 0-41-16,1 0-40 0,2 0-35 0,1 0-68 0,0 0-74 16,0 2-67-16,0-2-64 0,-2 0-26 0,0 1-11 0,-1-1 1 0,-2 2 8 15,1-1-1-15,-4-1-4 0,2 2 25 0,-2 1 33 0,-1-2 39 0,0-1 243 16</inkml:trace>
  <inkml:trace contextRef="#ctx0" brushRef="#br0" timeOffset="13065.684">8484 2183 0 0,'-1'0'84'0,"1"0"60"0,-3-1 4 0,3 1 5 0,-3 0 6 16,1 0 5-16,2 0 5 0,-3 0-25 0,3 0-34 0,-3 0-20 0,3 0-17 15,0 0 2-15,-2 0 6 0,2 0 6 0,0 0 2 16,0 0-4-16,0 0-5 0,0 0-1 0,0 0-1 0,0 0-4 0,0 0-10 16,0 0-2-16,0 0-1 0,0 0-5 0,0 0-8 0,-2 1-8 15,1 1-5-15,0-1-13 0,-1 1-14 0,1 2 1 0,0-2 7 16,-2 2-7-16,2-1-10 0,-1 2 2 0,1-1 13 0,1-1-5 0,0 2-12 16,0-2 4-16,0 0 11 0,0 1-9 0,1-1-15 0,-1 2 8 15,2-2 13-15,-1 0-3 0,0 1-11 0,1-2 8 0,0 2 9 16,0-2-7-16,0 1-17 0,1 0 6 0,-2-2 12 0,2 2-5 0,-2-1-10 15,2 1 9-15,-2-2 14 0,1 1-7 0,-2-2-13 16,2 1 5-16,-2-1 7 0,0 0-6 0,2 2-11 0,-2-2 10 0,0 0 13 16,2-2-8-16,0 1-13 0,-1-2 8 0,2 0 11 0,-2-2-8 15,2-1-14-15,-1 0 3 0,1 0 12 0,0-1-5 0,-1-1-7 16,1 1 9-16,0-2 14 0,-1 3-7 0,1-3-13 0,0 1 6 0,-2 2 12 16,0 0-6-16,1 0-15 0,-2 2 8 0,1 1 14 15,-1-2-4-15,0 2-12 0,0 3 5 0,0-3 10 0,0 3-11 0,-1-1-16 16,1 1 3-16,0 0 6 0,0 0-13 0,0 0-20 0,0 0-24 15,-3 1-26-15,0 2-37 0,2-1-37 0,-2 2-32 0,1-1-30 0,-1 2-15 16,0-1-8-16,2 1 4 0,1-1 7 0,0-4 1 0,0 6 2 16,3-1 11-16,-1-2 157 0</inkml:trace>
  <inkml:trace contextRef="#ctx0" brushRef="#br0" timeOffset="17801.5405">9661 1996 31 0,'-2'-2'173'0,"-2"1"7"0,1 1 13 0,-1 0-2 0,1 1-11 16,-1 1 10-16,0 2 19 0,0-1 2 0,0 2 5 0,-1 1-43 0,-2 1-59 15,1 2-35-15,-1 0-25 0,0 3 17 0,-1 0 31 0,-1 3-6 0,1-1-17 16,-1 2 16-16,1 1 23 0,-2-1-13 0,1 2-22 0,1 2 1 0,0-1 10 16,0 1-11-16,0-2-19 0,0 1 1 0,1 2 8 0,1-1-11 0,0-1-17 15,1 1 0-15,0 1 3 0,1-3-9 0,0 1-15 0,1 1-5 0,0-4-1 16,2 1-4-16,0-1-4 0,1-1-1 0,0-1 0 16,1-1-3-16,0-1-6 0,2 0-1 0,0-1-1 0,-1-2-10 0,1 0-18 15,1 0-12-15,0-3-13 0,0 1-49 0,0-1-59 0,0-1-67 0,0-2-65 16,0-2-20-16,1-1-6 0,2-3 0 0,0 2 1 0,-1-5 2 0,0 0 0 15,0 0 11-15,0-3 13 0,-1 0 13 0,0 0 256 0</inkml:trace>
  <inkml:trace contextRef="#ctx0" brushRef="#br0" timeOffset="18091.0608">9783 1649 0 0,'-4'3'216'0,"1"0"151"0,0-2 1 15,3-1 4-15,0 0 6 0,-1-1-3 0,0 0-3 0,1 1 1 16,0 0 5-16,0 0-3 0,0 0-3 0,0 0-96 0,0 0-120 15,0 0-82-15,2 0-74 0,2 0-18 0,-1 1-2 0,1 0-25 0,0 0-31 16,0 0-20-16,-1 2-12 0,1-2-44 0,-2 1-49 16,1 0-39-16,0 0-34 0,-3-2-41 0,0 0-45 0,0 0-5 0,1 4 13 15,-1-4 2-15,0 0 2 0,-1 6 21 0,-1-3 27 0,0 0 20 0,-1-1 55 16</inkml:trace>
  <inkml:trace contextRef="#ctx0" brushRef="#br0" timeOffset="18868.3967">8576 2704 103 0,'-3'0'138'15,"3"0"5"-15,0 0 5 0,0 0-4 0,-2 0-9 0,2 0 20 0,-2 0 25 16,1 3-27-16,0 0-39 0,-1 0-21 0,1 0-17 0,0 3 17 0,-1 0 26 16,1 0 7-16,-2 1 1 0,2 2 11 0,-2-1 12 15,2 2-1-15,-2-1-5 0,2 2-3 0,-2 1-5 0,2 0-5 0,0 0-10 16,-2 0 5-16,0 1 14 0,1 2-17 0,-1-1-21 0,0 1-9 0,-1 0-6 15,0 3-12-15,-1-2-12 0,0 1-6 0,-1 1-6 0,1 0-6 0,-2 1-5 16,-1 1-8-16,0-1-10 0,-1 4-1 0,-2-2 0 0,1 0-9 16,-2 3-12-16,-2 0-6 0,0 0-4 0,-1-2-17 0,-2 2-24 0,-1-3-15 15,1 2-17-15,-2-2-23 0,2 0-28 0,-2-3-52 0,2 0-63 16,0-3-48-16,1 0-46 0,0-3-11 0,1 0 1 0,2-5 7 0,-1 2 2 16,4-4 16-16,-1-2 17 0,3-2 17 0,0-1 20 0</inkml:trace>
  <inkml:trace contextRef="#ctx0" brushRef="#br0" timeOffset="19953.7004">10785 1883 0 0,'-4'0'9'0,"2"-1"156"0,-2 1 10 0,1 0 16 0,-1 0 10 15,1 1-18-15,2-1-26 0,-2 1 25 0,3-1 37 0,0 0-36 0,0 0-60 16,0 0-17-16,0 0-1 0,0 0-15 0,0 0-13 0,0 0-1 16,0 0 4-16,0 0-11 0,0 0-14 0,0 0 7 0,0 0 14 0,0 0-14 15,0 0-23-15,0 0 10 0,0 0 22 0,0 0-13 0,0 0-22 16,0 0 6-16,0 0 17 0,0 0-13 0,0 0-23 0,0 0 4 0,0 0 7 16,0 0-5-16,0 0-14 0,0 0 4 0,0 0 11 0,0 0-7 0,0 0-10 15,-1 1 7-15,1-1 8 0,-3 1-4 0,1-1-7 0,-1 2 4 0,0-2 9 16,1 1-3-16,-1 0-5 0,0 0 5 0,1 0 8 0,-2 1-4 0,0 0-1 15,-2 0 5-15,2 1 4 0,-1-1 0 0,-2 2-2 0,-1 1-2 0,0 1-1 16,0 0-1-16,-2 1 0 0,-1 2-3 0,-1 0-3 0,0 2 2 0,-3 1 1 16,2 0-3-16,-3 1-6 0,0 2 1 0,0-1 5 0,-1 2-6 15,-2-1-6-15,0 2 2 0,1-1 5 0,-2 1-4 0,-2 1-9 16,1 0 3-16,0 0 6 0,-2 1-4 0,2-1-8 0,-1 0 6 0,1-1 9 16,1 1-5-16,1-3-8 0,1 1 5 0,2-2 14 0,0 1-4 0,1-3-8 15,2 0 10-15,1-2 16 0,0 1-4 0,2-4-10 0,1 2 8 0,0-1 7 16,1-2-6-16,0 0-14 0,1-2 5 0,0 1 11 0,2-1-8 0,1-1-15 15,1 0 4-15,1 0 11 0,0-1-10 0,2-2-17 0,0 0 9 0,0 0 18 16,2 1-8-16,0 2-11 0,1-1 11 0,1 1 22 0,1 0-4 16,1-2-10-16,0 2 15 0,2-1 18 0,2 2-1 0,0-1-13 15,2 2 10-15,0-2 14 0,3 0-11 0,0 1-17 0,-1-1 6 0,2 2 10 16,-1-2-11-16,0 0-20 0,-1 1 0 0,1 1 9 0,0-2-14 0,-2 1-17 16,0-1 1-16,-1 2 10 0,2-2-10 0,-2 0-15 0,0 3 6 0,0-3 12 15,0 0-10-15,-2 1-16 0,2-1 2 0,0 2 9 0,-1-1-16 16,1 1-22-16,0-2-1 0,0 3 6 0,0-3-19 0,1 1-25 0,-1 1-10 15,2 1-7-15,-2-2-31 0,1 2-35 0,-1-1-44 0,0 1-45 16,0-2-57-16,0 2-60 0,0-1-29 0,0 1-19 0,-1-2-7 0,-1 1-4 16,0-2 16-16,-1 0 19 0,-1 0 15 0,0-3 12 0,-1 1 25 0,-1-1 31 15</inkml:trace>
  <inkml:trace contextRef="#ctx0" brushRef="#br0" timeOffset="20268.6647">11103 2059 0 0,'-3'-3'12'0,"2"-2"250"0,-1 2-7 16,1-1 8-16,0 1 11 0,1 0-2 0,0 3-10 0,0-2 10 0,0 2 14 16,2-1 2-16,0 1-1 0,0 0-76 0,2 0-98 0,0 1-47 15,2 1-33-15,0-1 1 0,1 2 11 0,1-1-9 0,0 2-15 16,1-1 6-16,1 2 12 0,0-2-10 0,2 0-19 0,0 1-4 0,0-1-1 16,2 2-50-16,-2-1-63 0,1-1-68 0,-1 2-71 0,1-2-29 0,1 0-20 15,-2 0-1-15,0 0 3 0,-3 1-3 0,0-2-6 0,-2 2 3 0,-2-2 3 16,-1 2 3-16,-4-4 116 0</inkml:trace>
  <inkml:trace contextRef="#ctx0" brushRef="#br0" timeOffset="20449.5026">11019 2480 0 0,'-3'5'235'0,"2"-2"68"0,2 1 5 16,0-2-1-16,1-1 1 0,0 1 2 0,2-1 7 0,2-1-10 0,0 0-10 15,2 0 5-15,2 0 13 0,0 0-111 0,2 0-147 0,2-1-63 0,0 1-38 16,2-2-74-16,2 1-85 0,0 1-50 0,2-3-37 0,0 0-17 0,2-2-8 16,0 1 0-16,1-2 0 0,0 0-2 0,-1-2-1 0,1 1 6 0,-2 1 6 15</inkml:trace>
  <inkml:trace contextRef="#ctx0" brushRef="#br0" timeOffset="20987.9444">12049 1954 0 0,'3'-5'34'0,"0"2"289"0,-2 0 7 0,0 0 1 0,1-1 1 16,-1 2 4-16,0-2 6 0,-1 4 0 0,0 0-3 0,0 0 0 0,0 0 3 15,0 0-72-15,0 0-95 0,0 0-67 0,0 4-60 0,0 1-15 0,0 1-6 16,-1 1 11-16,0 2 11 0,-2 2-1 0,0 1-7 0,-1 0 10 16,0 3 16-16,-1 0-1 0,-2 1-7 0,1 2 2 0,-1 0 8 0,-1 0-7 15,0 2-11-15,-1-1 1 0,-1 2 7 0,1-1-14 0,0 2-23 0,-1-1 5 16,0 2 8-16,0-2-16 0,1 0-22 0,0 0 5 0,-1 0 14 16,2-2-8-16,2-1-17 0,-1-1 4 0,0-1 14 0,3-2-10 0,0-2-16 15,2-3 8-15,0 0 15 0,2-3-7 0,0-2-16 0,2-1 11 0,-1 0 15 16,2-1-3-16,1-2-12 0,1-2 9 0,0-1 18 0,3-1-9 0,0-2-12 15,2-2 9-15,0-1 18 0,2-3-7 0,0-1-16 0,2-2 8 16,0 0 15-16,1-2-9 0,0-1-16 0,-1 0 5 0,2-1 13 0,0-2-11 16,0 1-17-16,2-1 10 0,-1 0 14 0,2-1-8 0,-1-1-19 15,1 1 10-15,1 1 16 0,0-2-5 0,-1 4-11 0,1-2 14 0,-2 3 25 16,0 3-4-16,-2-2-11 0,0 5 11 0,-3 2 22 0,0 1-7 0,-1 1-14 16,-1 2 8-16,-2 2 14 0,1 1-7 0,-2 0-14 0,0 3 1 0,0 0 11 15,0 3-15-15,-2 0-21 0,2 1 5 0,-1 1 8 0,0 2-10 0,-1 1-16 16,0-1 7-16,-1 4 13 0,0 1-4 0,1 0-13 0,-2 0 4 15,0 3 10-15,-2 0-4 0,1 1-10 0,0 1 7 0,-2-1 10 0,0 2-8 16,-1 2-13-16,0-2 4 0,0 1 8 0,-1 1-14 0,0-1-23 0,-2 1-8 16,2-1-2-16,-2-1-29 0,0 2-36 0,-1-2-48 0,2-2-51 15,-2 1-78-15,0-1-84 0,0 1-51 0,1-4-42 0,0-1-15 0,-1 0-8 16,0-1 8-16,0-4 15 0,0 1 11 0,-1-4 8 0,0 1 26 0,-1-4 30 16</inkml:trace>
  <inkml:trace contextRef="#ctx0" brushRef="#br0" timeOffset="21721.812">13317 1960 0 0,'-1'-5'4'0,"0"4"278"0,-1-4 17 16,2 4 17-16,-1-4 19 0,1 4 11 0,0-2 13 0,0 3 19 15,0-3 21-15,0 3 4 0,0 0 4 0,0 0-70 0,0 0-91 0,0 0-51 16,0 0-39-16,0 0-15 0,0 0-7 0,0 0-22 0,0 0-28 0,0 0-6 15,0 0-1-15,1-2-26 0,-1 2-30 0,0 0-2 0,0 0 5 16,0 0-19-16,0 0-28 0,2-1-11 0,-2 1-2 0,1-2-36 0,-1 2-44 16,3 0-73-16,-3 0-82 0,0 0-71 0,0 0-68 0,6 0-11 0,0-1 4 15,-6 1-6-15,6 0-9 0,-6 0 12 0,6 0 15 0,-6 0 12 0,0 0 10 16,0 0 31-16,0 0 283 0</inkml:trace>
  <inkml:trace contextRef="#ctx0" brushRef="#br0" timeOffset="22034.5268">13183 2554 0 0,'0'4'78'0,"0"-1"226"0,-2 2 1 15,1-4 2-15,-2 2 5 0,2-1-1 0,-2 1 1 0,2 0 3 16,0 1 6-16,-1 1 0 0,1-1 1 0,0 1-83 0,1 1-112 16,-2 1-56-16,1-1-41 0,0 3-14 0,-2-1-7 0,0 2-21 0,-1-1-28 15,0 3-28-15,-2 0-26 0,-1 0-61 0,-1 3-73 0,-1-1-43 0,-2-1-37 16,-2 2-10-16,-1-1-6 0,-2-1 0 0,-1 2 2 0,-2-1 2 0,-2-1 5 15,0 1 20-15,-2-1 25 0</inkml:trace>
  <inkml:trace contextRef="#ctx0" brushRef="#br0" timeOffset="23489.84">14207 1963 121 0,'-3'-2'134'0,"2"1"-5"0,-2 1-9 0,2-2 10 0,1 2 17 16,-3-1-25-16,3 1-38 0,0 0-5 0,-3-2 8 0,3 2 9 0,0 0 9 15,0 0 21-15,0 0 26 0,0 0 1 0,0 0-2 0,0 0 7 0,0 0 7 16,0 0 9-16,0 0 7 0,-1 0 4 0,1 0-1 0,0 0-1 16,0 0 0-16,-3-1-7 0,3 1-11 0,0 0-21 0,0 0-21 0,0 0-18 15,0 0-15-15,0 0-11 0,0 0-8 0,-2 0-14 0,-1 0-15 16,0 0-2-16,1 1 2 0,-2 2-12 0,0-1-13 0,-2 2 8 0,1 1 20 16,-3 1-6-16,0 1-13 0,-1 2 11 0,-2 2 22 0,0 1-1 0,-1 3-4 15,0 0 12-15,-1 1 14 0,1 1-4 0,-1 1-10 0,1 3 2 16,1-2 5-16,0 4-14 0,2 1-19 0,1 0 2 0,1 1 6 15,3 2-10-15,2 0-17 0,2 0-3 0,1-1 1 0,3-1-11 0,3 1-14 16,2-4-2-16,2-1 1 0,1-1-11 0,1-2-14 0,0-5-23 16,3 1-26-16,0-2-27 0,0-3-26 0,0-3-52 0,2 0-60 15,-1-6-51-15,0 0-46 0,2-3-43 0,-2-5-46 0,2 1-9 0,0-5-1 16,-2-2 10-16,0-2 12 0,1-1 24 0,-4-2 25 0,1-2 25 16,-3 0 25-16</inkml:trace>
  <inkml:trace contextRef="#ctx0" brushRef="#br0" timeOffset="23720.8896">14415 1558 0 0,'-2'-5'37'0,"0"0"266"0,-1 0 29 0,2 0 11 0,-2 1 10 15,2-1 1-15,-1 1 0 0,1 2-20 0,1 2-23 0,0 0-5 0,0 0 0 16,-3 2-99-16,1 2-129 0,0 1-72 0,0 2-57 0,-1 1-57 16,0 2-57-16,2 1-47 0,0 1-41 0,-1 0-41 0,1 1-42 15,1 1 6-15,0 1 21 0,0-1 4 0,1 0-2 0,1 2 17 0,-1-3 22 16,3 2 23-16,0-3 94 0</inkml:trace>
  <inkml:trace contextRef="#ctx0" brushRef="#br0" timeOffset="23974.1015">14747 2212 238 0,'2'1'267'0,"1"1"-4"0,1-4-10 15,1 1 8-15,2 1 6 0,2 0-4 0,1 0-10 0,2 0 5 0,1 0 6 16,2 0-85-16,1 0-118 0,1 0-41 0,0 1-22 0,1 1-35 16,0-1-40-16,1 1-23 0,0-2-19 0,-1 1-32 0,0 1-35 15,-1-2-29-15,0 1-25 0,-2 1-13 0,0-2-11 0,-2 1 6 0,0 1 10 16,-2-1 5-16,0 1 2 0</inkml:trace>
  <inkml:trace contextRef="#ctx0" brushRef="#br0" timeOffset="24213.6984">15091 1949 42 0,'0'0'222'16,"-3"0"10"-16,3 0 14 0,-4 2-3 0,1-1-6 0,1 1 11 0,-1 1 16 15,-1 0 4-15,0 3-4 0,0 0-42 0,0 3-54 0,-1 0-57 0,-2 3-58 16,0 0-2-16,1 3 15 0,-2 0-11 0,-2 3-20 0,1 1 5 15,0 2 13-15,-2-1-13 0,0 2-22 0,-1 1 0 0,0-2 8 16,0 3-17-16,0-2-26 0,0 1-13 0,0-1-13 0,2 1-55 0,-2-1-68 16,1-1-49-16,2 0-46 0,-1-3-18 0,2 0-9 0,2-3 2 15,0-1 4-15,4-2-3 0,0-2-5 0,2-1 10 0,2-3 11 16</inkml:trace>
  <inkml:trace contextRef="#ctx0" brushRef="#br0" timeOffset="24503.8001">15551 2197 51 0,'0'0'244'0,"1"-2"22"0,2 1 26 0,-2 1 11 0,0-2 3 15,-1 2 15-15,2-1 18 0,0 1 8 0,1-2 4 0,1 2-42 0,0-1-57 16,3 1-56-16,-1 0-55 0,4 0-10 0,0 0 1 16,4 0-24-16,0 0-35 0,2 0-5 0,2 0 1 0,2 0-18 0,0 0-27 15,1 0-9-15,2 0-6 0,-1 0-39 0,1 0-48 0,0 0-38 16,1 0-31-16,-2 0-43 0,0 0-43 0,0 0-52 0,0-2-57 16,-2 1-19-16,-2-1-13 0,1 1 4 0,-3 1 7 0,-3-3 3 0,1 1 0 15,-5 1 28-15,-1-1 41 0</inkml:trace>
  <inkml:trace contextRef="#ctx0" brushRef="#br0" timeOffset="24774.2751">15831 1921 0 0,'-3'-3'97'0,"2"3"187"0,-1-3 8 0,1 1 1 0,1 2-4 0,0 0 5 16,0 0 8-16,0 0 4 0,0 0 1 0,-3 2 10 0,2-1 8 0,0 2-77 16,-2 2-107-16,0 1-39 0,-1 1-20 0,0 4-1 0,-1 1 6 0,0 0-3 15,-2 3-7-15,0 0 1 0,-1 3 1 0,2 1-10 0,-2 1-12 16,-2 1-4-16,2 1 1 0,-1 2-17 0,-2 0-23 0,1 0-11 0,-1 2-9 16,-1 1-27-16,0 0-33 0,0-2-36 0,1 2-35 0,1-1-52 0,0-2-60 15,2 0-51-15,2-5-48 0,0-1-19 0,2-1-11 0,3-4 3 0,2-2 9 16,2-1 6-16,1-2 10 0,3-4 17 0,2-1 21 0</inkml:trace>
  <inkml:trace contextRef="#ctx0" brushRef="#br0" timeOffset="25826.3829">16932 1224 0 0,'3'1'112'0,"-1"2"89"0,1-1 15 0,1 0 9 0,0 2 5 0,0 0 14 16,1-1 17-16,1 2-21 0,-1 1-30 0,3 0-18 0,0 0-12 16,0 1-13-16,0 0-13 0,1 1-14 0,1-1-17 0,-1 1-8 0,0 1-4 15,2-1-3-15,-2 0-1 0,2 1-5 0,-2-1-5 0,2 2-2 0,-2-1-4 16,2 1-17-16,-2 0-26 0,1 2 4 0,-2-2 10 0,0 4-10 0,0-1-16 15,0 1-6-15,-2 1 0 0,0 1-9 0,-2 2-10 16,0 2-5-16,-2 1-5 0,0 1-1 0,-2 2-1 0,-2 0 10 0,0 2 16 16,-2 1-5-16,-2 1-14 0,0 0 9 0,-1 2 13 0,-2 0 1 0,-1 0-7 15,0 1 13-15,-1 2 11 0,-1 0-1 0,-1 1-10 16,-1 1 10-16,1-1 10 0,-2 1-1 0,1-1-9 0,-1 1 5 0,0 1 8 16,1-3-4-16,-1 0-10 0,0-3-5 0,2 1-2 0,0-2-7 15,-1 1-10-15,1-5-4 0,1 2 1 0,0-3-16 0,0 0-17 0,0-3-11 16,0 2-6-16,0-5-29 0,0 1-35 0,-1-1-31 0,1 0-29 15,-2-1-41-15,2-1-42 0,-1-1-39 0,0 2-35 0,-2-2-40 16,2 0-40-16,-2 1-5 0,0-2 7 0,1 2 10 0,-2-2 7 16,1 1 25-16,-1-2 31 0,0 1 31 0,-1-1 69 0</inkml:trace>
  <inkml:trace contextRef="#ctx0" brushRef="#br0" timeOffset="29796.3942">16364 300 54 0,'0'-5'193'16,"0"2"4"-16,0-2 1 0,-1 1 13 0,1-1 14 15,-2 2 0-15,2-1-6 0,-1 1-7 0,1-1-13 16,-1 0-41-16,1 1-49 0,-2 0-10 0,2 0 3 16,-1 0-7-16,1 1-8 0,0 0 0 0,0 2 4 15,-1-3-11-15,1 3-17 16,0 0 0-16,0-2 4 0,0 2-11 0,0 0-16 16,0 0-2-16,0 0 2 0,0 0-11 0,0 0-14 15,0 0-8-15,0 0-1 0,0 0-7 0,-3 1-8 16,0 1 1-16,-1 1 7 15,-1 0-1-15,-2 2-2 0,-1 1 2 0,-2 1 5 16,-4 3-1-16,0 0-7 0,-4 2 5 0,0 0 6 16,-4 2 3-16,1 2-1 0,-3-1 2 0,0 3 5 15,0 0-16-15,1 1-23 0,-1-1 1 0,3-1 11 0,1 0-7 16,3 0-13-16,1-3 5 0,1-1 9 0,3-1-9 0,3-1-13 16,-1-1-2-16,2-2 1 0,2-1-16 0,-1 1-22 0,2-2-4 0,1 0 4 15,0-2-25-15,0 0-29 0,1 0-5 0,0-1 1 0,2 0-16 16,0-2-22-16,1-1-28 0,0 0-31 0,0 0-10 0,0 0-7 0,4-3 14 15,-2 0 21-15,1-1 18 0,0-1 15 0</inkml:trace>
  <inkml:trace contextRef="#ctx0" brushRef="#br0" timeOffset="30113.5799">15991 343 0 0,'-11'10'69'15,"0"1"132"-15,-1-1-8 0,0 2-2 0,-1 2-4 0,0 1 4 16,-2 2 5-16,2 0 5 0,-2 1 3 0,2 0-34 0,-2 0-44 16,2 0-38-16,1-1-37 0,1 1-16 0,-1-2-13 0,3 1 10 0,-1-1 14 15,1 1 2-15,1-2 0 0,1 1 2 0,1-1 2 0,0 0-7 0,1-1-10 16,1 1 2-16,1-2 10 0,1-1-11 0,0 0-17 0,2-1 4 0,2-1 10 15,0 0-12-15,1-2-17 0,1 0 10 0,1-2 16 16,2-2-8-16,2 1-16 0,1-2 6 0,2-1 17 0,2-2-13 0,2-1-19 16,2-2-6-16,3 0 2 0,2-2-35 0,1-1-47 0,2-1-34 0,4-3-31 15,-2-1-46-15,1-1-49 0,-1-1-9 0,0-1 8 16,-3 1-8-16,1-2-11 0,-4 2 8 0,0-1 9 0,-4-1 8 0,0 2 82 16</inkml:trace>
  <inkml:trace contextRef="#ctx0" brushRef="#br0" timeOffset="34167.6762">3376 4183 66 0,'-3'-5'147'16,"1"-1"0"-16,-1 2 1 0,0-1 1 0,1 0-1 0,-1 0 4 0,-1 2 2 15,1-1-38-15,1 0-55 0,-2 1-23 0,1-1-19 0,-1 1-1 16,0 0 2-16,0 0-1 0,0 0 1 0,0 0 7 0,0 0 10 15,0 0 19-15,0 0 19 0,0 1 1 0,0-2-7 0,0 2 5 16,0-1 5-16,0 1-2 0,0 1-8 0,0-2 0 0,-1 2-3 16,-1 0-5-16,1 1-4 0,-2 0-4 0,1 1-5 0,-2 0-21 0,-2 1-29 15,1 0-1-15,-2 2 8 0,-1 0-8 0,-1 2-11 16,0 0 5-16,-1 2 12 0,0 0-6 0,0 0-9 0,1 2 6 0,0 1 11 16,1 0-7-16,0-1-8 0,1 2 5 0,3 0 13 15,0 0-5-15,3 2-9 0,-1 0 9 0,4 0 15 0,0 2-8 0,4 0-11 16,0 0 7-16,2 2 16 0,2 2-8 0,0 0-14 15,2 2 6-15,2 0 12 0,-2 2-6 0,1 3-11 0,0 2 7 0,-1 1 11 16,-1 1-11-16,-2 2-20 0,1 1 9 0,-4 2 15 0,0 0-9 16,-2 0-17-16,-2 1 8 0,-2-1 15 0,0-1-7 0,-1 0-19 15,-3-2 8-15,0-1 18 0,-1-2-10 0,-1-2-14 0,0-1 9 0,-2-3 18 16,0-3-9-16,0-1-17 0,0-5 11 0,0-2 20 16,0-2-10-16,-2-2-13 0,2-5 8 0,0 0 17 0,0-4-10 0,-1-1-15 15,1-3 6-15,0-1 12 0,1-2-6 0,-1-2-13 0,3-2 8 16,0-1 17-16,1-3-9 0,1 1-16 0,3-2 8 0,1 0 14 15,2 0-9-15,1-1-18 0,3 0 11 0,1 2 16 0,1-2-8 0,3 3-16 16,0-1 9-16,0 2 15 0,1 1-10 0,-1 2-16 16,2 2 7-16,-2 1 13 0,0 2-9 0,1 3-15 0,-1 0 10 0,1 4 19 15,-1 1-11-15,2 3-18 0,-1 3 9 0,0 1 16 16,1 4-8-16,-2 1-17 0,0 4 10 0,-2 4 17 0,0 4-7 0,-1 1-19 16,-1 6-7-16,-1 2-6 0,-2 4-21 0,0 2-28 0,-1 1-20 15,0 2-20-15,-1 1-49 0,1 1-57 0,-1 0-10 0,-2-2 4 16,2 0-8-16,-2-1-8 0,0-1 5 0,1-1 10 0,-1-1 11 0,0 0 49 15</inkml:trace>
  <inkml:trace contextRef="#ctx0" brushRef="#br0" timeOffset="35351.7533">3152 7798 0 0,'0'0'6'0,"-1"-3"148"0,1 3 2 0,0 0 2 0,0 0-1 16,0 0-5-16,0 0-7 0,0 0 4 0,0 0 7 16,0 0-41-16,1 4-56 0,0 1-26 0,1-1-18 0,0 2-5 0,1 2 1 15,0-1-2-15,1 1-3 0,1 2-2 0,0 1-1 0,2-1 2 16,0 2-1-16,-1 0-1 0,2 0-1 0,0 0-1 0,2 2 1 16,-2-2-1-16,1 1-2 0,0 0-1 0,1 0-1 0,-2 0 2 15,0-1 1-15,0 2-2 0,-2-2-1 0,1 0 0 0,-2 0-1 16,-1-2 1-16,-1 0 1 0,0-2-1 0,-2 1-1 0,-1-2-4 0,-1 0-7 15,-1-2-6-15,0 0-6 0,-2 0-4 0,-2-2-7 16,1 0-2-16,-3-1-4 0,0-1-1 0,-1-1-1 0,-2 0-2 0,0-1-2 16,-1-1 1-16,-1-1 1 0,1 0 4 0,-1-2 8 0,-1 0 9 15,1 0 12-15,0 0 9 0,1-1 9 0,-2 0 11 0,2 2 8 16,0-2 8-16,0 1 8 0,2 1 4 0,-1 1 7 0,2 0 5 0,1 2 5 16,0 0-1-16,1 0-1 0,2-1-4 0,2 2-5 15,0 2-3-15,2-1-3 0,1-1-3 0,0 3-5 0,1 1 1 0,2 2-5 16,1 0-2-16,1 1-2 0,2 2 2 0,1-1 7 15,3 2 5-15,1 0 8 0,2 1 0 0,1 1-4 0,1 0 2 0,1 0 5 16,2 1-3-16,-2 1-7 0,2-1-1 0,-2 1 4 0,-1 1-5 0,0-1-5 16,-1 0-7-16,-2 2-7 0,1 0-11 0,-4-1-9 15,1 1 4-15,-3-1 8 0,0 0 0 0,-1 0-1 0,-2 0 11 0,-1 0 19 16,-1 0-1-16,-1-1-5 0,-2 1 10 0,0-1 16 16,-1 2 2-16,-2-2-4 0,1 2 11 0,-2-2 19 0,-2 2-2 0,0 0-8 15,-1 0 5-15,-1 1 8 0,0 0-11 0,0 1-17 0,-1-2 7 16,-1 2 13-16,1 0-12 0,0 0-21 0,1 2 4 0,-2-2 10 15,2 1-16-15,0-1-22 0,0 1 6 0,0 0 12 0,2 0-13 16,-1 1-20-16,2-1 4 0,-2 1 11 0,2-1-10 0,-1 2-23 16,1 0 9-16,-2 0 13 0,2 0-7 0,-2 0-10 0,1 0 10 0,-2 1 21 15,1 1 0-15,-1-2-5 0,0 1 20 0,0 0 29 16,0 0 4-16,-1 0 0 0,1 1 13 0,-2-2 19 0,2 2 5 0,-1-1 4 16,1 1 4-16,0-2 4 0,0 1-4 0,0-1-9 0,1 1-6 15,1 0-6-15,0-1-15 0,1 1-16 0,1-2-13 0,0 2-10 16,0-1-6-16,1 0-7 0,2 2-13 0,0-4-14 0,-1 1-10 15,2-1-4-15,0-1-19 0,0-3-22 0,2 0-19 0,-1-1-21 16,0-4-22-16,2-2-25 0,0-2-52 0,-1 0-61 0,1-5-79 0,-3-1-77 16,0 0-38-16,0 0-21 0,5-1-2 0,-2-5 4 15,-2 0 13-15,-1-2 16 0,-1-2 22 0,-3-4 22 0,-1-1 21 0,-1 0 19 16</inkml:trace>
  <inkml:trace contextRef="#ctx0" brushRef="#br0" timeOffset="36920.2572">6711 5770 166 0,'-7'3'215'0,"0"0"7"16,1 1 15-16,-4 1-6 0,1-1-12 0,0 2 10 0,-2 3 11 16,-2 2-3-16,-1 1-15 0,1 1-64 0,-3 1-85 0,1 2-47 0,-2 1-37 15,0-1 16-15,-2 4 28 0,0-1-6 0,-1 1-21 0,0 1 18 0,0 0 27 16,-2 1-8-16,-1 2-23 0,-1 0 14 0,-1 2 26 15,-3 1-7-15,-3 0-16 0,0 3 17 0,-2-2 26 0,0 2-10 0,-2 0-20 16,2 0 8-16,-1 0 14 0,2-1-15 0,2-1-22 16,2 1 7-16,1-4 16 0,2 1-10 0,3-2-19 0,2-2 5 0,3 1 11 15,4-4-15-15,1 1-19 0,2-1 5 0,4-2 13 0,2-1-11 0,4 1-18 16,2-4 6-16,5 4 16 0,2-4-10 0,6 2-18 16,4-1 5-16,6 1 11 0,4 0-29 0,6-3-41 0,6 3-45 0,6-2-44 15,4-1-70-15,5 0-78 0,4-1-16 0,1-2 1 16,2 0-8-16,-1 0-8 0,2-3 4 0,-1-3 9 0,-2 0-2 0,-1-3-4 15,0 0 23-15,-1-3 259 0</inkml:trace>
  <inkml:trace contextRef="#ctx0" brushRef="#br0" timeOffset="37523.1562">12732 5623 0 0,'16'12'150'0,"1"-1"25"0,2 0 11 15,2 1-7-15,3 0-14 0,2 1 10 0,2 0 13 0,2 2-5 16,1 0-12-16,2 0-48 0,1 0-62 0,0 0-44 0,0-3-40 15,-1 1 14-15,-1 1 32 0,-1-1-11 0,-3-1-24 0,-3-1 16 0,-1 1 25 16,-4-2-14-16,-3 1-29 0,-2-1 20 0,-4 1 35 0,-3-1-1 0,-3 1-10 16,-2 1 21-16,-5-2 33 0,-3 2-10 0,-4 0-20 0,-5 2 12 0,-3 1 21 15,-6 1-12-15,-3 2-24 0,-5 2 15 0,-5 1 21 0,-4-2-20 16,-3 4-32-16,-2 1-2 0,0-2 4 0,-2-1-25 0,0 2-34 16,2-1-8-16,2-2 1 0,2-1-47 0,1 1-65 0,4-2-45 0,3-2-42 15,2-1-20-15,3-1-13 0,3-2 6 0,2-2 8 0,3-1-4 16,1 0-5-16,5-1 8 0,0-2 19 0</inkml:trace>
  <inkml:trace contextRef="#ctx0" brushRef="#br0" timeOffset="38154.8087">9283 5550 85 0,'-12'-4'227'0,"-2"2"2"0,2-2 8 16,-1 1 0-16,0 0-4 0,-2 2 5 0,2 1 11 0,-3 1 0 0,0 2-3 16,-2 2-54-16,1 1-66 0,-2 1-48 0,-1 2-39 15,-1 3 2-15,-2 0 14 0,1 4-4 0,-4 0-10 0,1 2 17 0,-2 2 22 16,1 0-4-16,-2 3-10 0,-2 2 11 0,1 1 16 15,0-1-5-15,-2 4-11 0,0-1 7 0,2 1 15 0,0 2-12 0,1 1-20 16,1-1 4-16,3 4 8 0,1-1-17 0,2 2-25 0,2 0 1 16,3 2 7-16,2-2-15 0,3 0-21 0,2 0 0 0,3 0 3 15,4-3-11-15,2 0-13 0,2-3 3 0,5 0 8 0,4-2-22 0,3-1-29 16,4 0-16-16,3-3-8 0,3 0-43 0,5-3-52 16,2-1-33-16,5-2-33 0,1-3-45 0,3-5-54 0,0-2-9 0,2-2 2 15,-1-6-1-15,0 0-2 0,1-5 17 0,-2-2 22 0,-2-1 17 16,0-2 17-16</inkml:trace>
  <inkml:trace contextRef="#ctx0" brushRef="#br0" timeOffset="38455.0998">9384 6430 0 0,'-4'-3'271'0,"-3"0"55"0,-1-2 10 15,-1 1 16-15,-2 1 22 0,-1-3 13 0,-1 3 12 16,0 0 10-16,-2 0 13 0,2 1-19 0,-2 1-25 0,0 1-81 0,1 0-103 16,-1 0-46-16,0 3-29 0,1 0-14 0,2 0-11 0,-2 0-19 0,4 3-22 15,0 0-14-15,1 0-12 0,2 0-15 0,1 0-14 16,0 0-4-16,4 0 0 0,-1 1-3 0,2 2-1 0,1-1-5 0,0 2-5 15,1 1-10-15,2-1-12 0,1 4-3 0,1-2 2 16,2 0-11-16,1 0-12 0,1-2 0 0,2 1 4 0,-1-4-7 0,4 1-10 16,-1-2 1-16,0-3 6 0,1-2-2 0,0 1-5 15,1-4 14-15,-2 1 22 0,1-4-2 0,-1 1-6 0,-1-2 13 0,-1-2 22 16,-3 1-2-16,0-2-11 0,-2 0 13 0,-2-3 20 0,-1 1-5 16,0 1-14-16,-3-2 12 0,-2 1 19 0,1 1-4 0,-3-1-12 15,0 2 17-15,-1-1 19 0,-1 2 1 0,0-1-7 0,-1 3 11 16,-1 0 13-16,1 2-9 0,1-1-17 0,0 2-4 0,1 2 2 15,1-2-28-15,1 1-32 0,3 2-11 0,0 0-6 0,0 0-39 0,2 5-51 16,-1-2-47-16,3 1-43 0,0 2-60 0,3 0-66 0,-1 0-15 16,4 2 2-16,-1-2 5 0,3 0 11 0,1 0 18 0,2-2 26 15,0-1 8-15,2-1 7 0</inkml:trace>
  <inkml:trace contextRef="#ctx0" brushRef="#br0" timeOffset="38906.0144">9736 6385 0 0,'-3'-3'39'15,"1"1"265"-15,-2 1 19 0,-2-2 7 0,1 1 3 16,0-1 13-16,-1 2 16 0,2-1-2 0,0 2-6 0,0 0 3 0,2 0 6 16,-1 0-87-16,0 2-114 0,1-2-53 0,0 3-32 0,1 0-26 15,1 1-26-15,0 1-4 0,0-1 2 0,0 2-16 0,1 2-22 16,1-1 3-16,0 1 12 0,1-2-9 0,0 3-12 0,-1 0 5 0,2-2 10 16,-1 2-14-16,1-1-20 0,-1 1 2 0,-1 0 11 15,1-2-16-15,0 1-25 0,-1-1 5 0,1 1 12 0,0-2-10 0,-1 0-17 16,1-2 10-16,0-1 17 0,-2 0-4 0,2-1-11 0,-1-1 15 15,-2-1 24-15,3-1-3 0,0 1-14 0,1-3 23 0,0 0 30 16,0-2-3-16,0 1-18 0,1-2 15 0,0-2 21 0,1 1-10 16,0-4-22-16,1 2 11 0,1-1 20 0,0-2-13 0,0 1-19 15,0 1 11-15,1-1 17 0,1 1-10 0,-1-1-21 0,2 4 12 0,-1-2 21 16,1 0-12-16,1 1-21 0,-1 1 12 0,1 1 24 16,-2 1-9-16,2 1-21 0,-1 1 14 0,0 1 19 0,-2 2-5 0,2 2-14 15,-2 1 8-15,0 3 19 0,-1 0-13 0,0 1-16 0,0 4 14 16,-2 2 22-16,-1 2-8 0,-1 3-17 0,-1 2 10 0,-2 2 19 15,-1 4-10-15,-3 1-19 0,-1 1 5 0,-1 5 13 0,-3 0-10 16,-1 3-14-16,-2 0 7 0,-2 3 15 0,-1-1-14 0,1 1-20 16,-2-2 7-16,2-1 13 0,-2-3-7 0,2 0-13 0,0-4 11 15,1-4 23-15,1-4-4 0,0-3-10 0,1-3 8 0,0-4 11 16,1-2-5-16,0-3-14 0,-2-3 7 0,0-2 13 0,-1-2-14 0,0-2-23 16,-1-3-14-16,0-2-15 0,-1-2-53 0,1-2-62 15,0-5-46-15,1-1-41 0,0-1-56 0,1-5-62 0,0-2-13 0,1-2 0 16,0-1-4-16,1-1-5 0,0 0 9 0,1-1 13 0,1 1 19 15,0-2 17-15</inkml:trace>
  <inkml:trace contextRef="#ctx0" brushRef="#br0" timeOffset="39155.8094">9600 5995 0 0,'-1'-2'118'0,"-2"1"218"0,3 1 14 0,-1 0-4 0,-1-2-7 15,2 2 5-15,0 0 10 0,0 0-3 0,0 0-6 0,0-3 3 16,0 3 7-16,2-1-92 0,0 1-122 0,1 0-60 0,1 0-41 16,3 0-23-16,1 0-22 0,1 0 8 0,3 0 17 0,1 0-11 0,3-3-18 15,2 0 7-15,0-2 14 0,1 1-9 0,1-2-15 16,0 0 0-16,0-2 3 0,0 2-33 0,-1 0-45 0,-1 0-19 0,0 2-16 16,-2 1-28-16,0 1-31 0,-2 1-23 0,1 2-17 0,-2 1-47 15,-1 1-61-15,0 0-10 0,-1 3 0 0,0 1 2 0,-1 1 4 16,1 1 27-16,0 0 37 0,-2 1 25 0,2 1 20 0</inkml:trace>
  <inkml:trace contextRef="#ctx0" brushRef="#br0" timeOffset="39572.5823">10999 5552 202 0,'0'0'323'16,"-2"-2"-4"-16,2 2-8 0,0 0 4 0,-1-1 6 0,-2 1-2 16,1 1-7-16,-2 3 5 0,0 0 8 0,-2 4-55 0,1 0-73 15,-2 4-73-15,-1 2-71 0,0 3-34 0,-1 2-20 0,-2 4 10 16,-1 2 21-16,0 4-3 0,-1 4-11 0,-2 1 11 0,1 2 14 16,-1 2-8-16,-1 1-15 0,1 0 9 0,1 3 12 0,0-3-6 15,1 0-15-15,2 0 6 0,3-2 15 0,2-2-12 0,0-2-21 16,2-5 4-16,3-2 10 0,2-4-8 0,2-2-12 0,2-5 7 0,3-3 16 15,2-3-7-15,2-3-11 0,1-5 5 0,4-2 13 0,3-2-4 16,0-6-11-16,3-2 8 0,2-4 11 0,1-3-6 0,0-4-12 16,2-4 5-16,-1-2 11 0,0-2-8 0,-1-2-17 0,0-2 6 15,-2 1 10-15,-2 0-7 0,0 0-10 0,-4 0 5 0,0 3 13 16,-2 0-5-16,-3 1-6 0,-2 4 6 0,-3 1 15 0,-2 1-2 0,0 4-5 16,-2 2 5-16,-2 4 8 0,0 1-15 0,-2 4-24 15,0 1-6-15,-2 4 0 0,1 0-21 0,1 3-25 0,-4 3-13 0,0 0-8 16,-1 4-34-16,-2 1-40 0,0 4-40 0,-1 3-40 0,-1 1-35 15,1 2-35-15,-1 2-27 0,1 1-24 0,0-2-3 0,1 2 1 16,2-1 14-16,1-2 18 0,0 0 12 0,2 0 9 0,1-3 29 16,1 0 109-16</inkml:trace>
  <inkml:trace contextRef="#ctx0" brushRef="#br0" timeOffset="39768.5948">11455 6008 193 0,'-3'-4'302'0,"0"-2"5"0,1 3 5 0,-1 0 20 16,-1-2 22-16,0 2 3 0,0 0 0 0,0 2 7 0,0-1 5 16,0 1-63-16,0 1-84 0,0 1-61 0,0 1-53 0,0 1-30 0,-1 1-23 15,-1 2-2-15,1 3 2 0,0 0-20 0,-2 2-31 16,2 1-5-16,-2 0-4 0,2 1-26 0,-1 2-37 0,2 0-28 0,0 0-27 16,0 0-46-16,2 2-56 0,0-1-54 0,0-2-53 15,0 1-22-15,1-2-10 0,1-1-1 0,0-3 8 0,1 0 0 0,1-3 3 16,0-1 23-16,2-2 29 0</inkml:trace>
  <inkml:trace contextRef="#ctx0" brushRef="#br0" timeOffset="40207.2151">11585 6067 0 0,'-2'-3'226'15,"-2"3"83"-15,1-3 11 0,0 1 11 0,1 1 11 0,-2-1 11 16,1 1 11-16,-1-1-13 0,0 2-19 0,0 0 11 0,0 0 22 15,-1 2-100-15,-1 1-136 0,1 0-40 0,-2 0-10 0,1 3-16 0,-1 0-18 16,0 0-21-16,1 3-16 0,-1 0-8 0,2 1-5 0,-2 2-2 16,2 0-4-16,-1 2 1 0,1-2 1 0,1 3-3 0,1 0-5 15,2-2 1-15,1 2-2 0,1-1-3 0,2-1-3 0,2 1 3 16,3-2 9-16,2-3-20 0,2 1-26 0,1-2-2 0,3-2 7 0,0-3-17 16,3 0-26-16,-1-3 1 0,2-2 10 0,2-2-13 0,-1-2-17 15,2 0 4-15,1-3 13 0,-2 0-1 0,2-3-4 16,-1-2 17-16,0-1 25 0,-1 0 2 0,0-1-4 0,-2-2 15 0,1 0 18 15,-2-2 0-15,-1 1-6 0,-2-2 15 0,0 3 21 0,-1-2 9 16,-3 1 2-16,0-1 23 0,-3 4 28 0,-1-1 19 0,-2 1 16 16,-2 2 32-16,-2 2 38 0,0 2 20 0,-2 1 16 0,-2 1 11 15,1 2 14-15,-2 3-4 0,1-1-10 0,-2 4-4 0,1-2-6 16,-1 4-19-16,1-2-22 0,-1 4-20 0,-1 1-20 0,0 2-27 0,-2 1-30 16,0 4-21-16,1 0-18 0,-1 3-8 0,0 0-2 0,2 3-5 15,0-2 0-15,1 2 0 0,0 0 3 0,1 0-5 0,2-1-5 16,1 1-17-16,0-2-17 0,1 1-25 0,2-2-30 0,-2 0-43 15,2-2-52-15,-1 1-65 0,1-2-73 0,1-2-62 0,-1-1-64 16,1-1-17-16,-2-2-8 0,1-3 1 0,-3-3 4 0,0 0 16 0,0 0 15 16,0 0 25-16,0-5 23 0,-1-2 47 0,-2-1 298 15</inkml:trace>
  <inkml:trace contextRef="#ctx0" brushRef="#br0" timeOffset="40376.4716">11569 5587 291 0,'2'-5'297'0,"-1"1"3"15,0-1 4-15,2 1-14 0,0 1-20 0,-1-1-27 0,1 2-27 16,1-1-36-16,1 2-39 0,1 0-123 0,-1 0-147 0,2 1-90 0,-1 0-71 16,0 0-11-16,0 1 4 0,0 0-3 0,-2 1-5 15,0 1 16-15,0-1 19 0</inkml:trace>
  <inkml:trace contextRef="#ctx0" brushRef="#br0" timeOffset="40590.956">11741 5698 0 0,'7'-4'82'16,"-2"2"190"-16,2-2-5 0,0 2 4 0,1-1 8 0,0 1-3 0,0-1-10 15,1 2 4-15,2 0 7 0,-1 2-4 0,1 0-7 0,-2 2-91 16,1 0-112-16,-1 2-64 0,-1 1-49 0,0 1-32 0,-1 3-29 0,-2 3-65 16,-1-1-74-16,-1 3-16 0,-1-2 2 0,0 4-4 0,-2 1-10 15,-2 0 5-15,0 0 8 0,-2 0-4 0,0 0-7 0</inkml:trace>
  <inkml:trace contextRef="#ctx0" brushRef="#br0" timeOffset="52836.0846">1492 4910 145 0,'8'0'174'16,"1"0"9"-16,2-1 11 0,2 1 5 0,1-1 4 0,2 0 11 16,0 0 19-16,2-1-25 0,2 1-34 0,2 0-25 0,0 0-23 15,1 0-6-15,1-1-2 0,1 0-13 0,-1 1-16 0,2 0-5 0,-1 1-3 16,-1-2-23-16,1 2-28 0,-1 0 0 0,-1 0 8 0,1 2-13 15,-1-2-19-15,-2 1 6 0,0 0 9 0,1 0-15 0,-2 0-25 16,0 2-20-16,-2-1-17 0,0 2-40 0,-1-1-45 16,-1 1-49-16,0 0-50 0,-3-1-21 0,-1 1-15 0,-2 1 4 0,-4-2 8 15,0 1-6-15,-4-2-7 0,-2-2 10 0,0 0 15 0</inkml:trace>
  <inkml:trace contextRef="#ctx0" brushRef="#br0" timeOffset="53054.0402">2305 4542 0 0,'7'-1'154'16,"-3"-2"143"-16,0 1-15 0,-1 0 0 0,-2-1 6 0,-1 2-6 0,0 1-10 16,0 0 4-16,1 2 7 0,1 3-4 0,-2 2-9 15,0 3-96-15,0 2-123 0,-2 5-61 0,0 2-43 0,-2 3-13 0,-2 4-3 16,0 3-21-16,-4 3-24 0,-2 3-18 0,-1 2-15 0,0 3-24 15,-3 1-25-15,0 2-28 0,0 0-29 0,-2 1-16 0,2 1-8 16,2-1 11-16,-2-1 17 0,2 2 18 0,1-3 20 0</inkml:trace>
  <inkml:trace contextRef="#ctx0" brushRef="#br0" timeOffset="53670.4281">1364 8878 0 0,'-1'-3'115'0,"-1"2"190"15,2 1 2-15,-1-2 4 0,0 0 1 0,-1 0 0 0,2 2 0 16,0-2 0-16,0 2 1 0,0 0-1 0,0 0 0 0,0-2-93 0,0 2-117 15,3-1-54-15,-2 0-30 0,2 0-9 0,1 0-3 0,0-1-1 0,1 1-4 16,1 0 2-16,0 0 2 0,2-2-1 0,2 1-1 0,-1 0 3 16,0-1 3-16,2 0 0 0,-2 0-1 0,1 0 1 0,-1 0 1 15,0 0-1-15,1 0 0 0,-2 1 0 0,0-1 2 0,-2 2-2 0,1 0-3 16,0 0 0-16,-1 0 0 0,1-1 0 0,-2 2-5 0,1 0-1 0,-1 0 2 16,0 2-4-16,2-2-1 0,-2 0-10 0,2 1-14 0,0-1-35 0,-1 1-46 15,1-1-39-15,0 0-39 0,-1 0-54 0,1 0-58 0,1-1-17 16,-1-2-6-16,1 1 0 0,-2 0-2 0,2-1 2 0,-1 0 0 15,0-2 11-15,-2 0 13 0</inkml:trace>
  <inkml:trace contextRef="#ctx0" brushRef="#br0" timeOffset="53904.6033">1920 8440 25 0,'4'-2'410'0,"0"1"7"0,-1 0 0 0,-2 0-11 0,-1-2-14 16,1 1-1-16,-1 2 5 0,0 0-3 0,3 1-6 16,0 2 3-16,1 0 3 0,0 3-129 0,0 1-166 0,0 3-71 0,0 1-41 15,0 3-13-15,0 2-3 0,-2 1 14 0,1 3 17 0,-2 0-2 16,-1 3-11-16,-1 2 0 0,-3 1 7 0,-1 1-25 0,-2 1-33 16,-2 2-33-16,-3 1-30 0,-2 1-46 0,0 2-55 0,-2 1-62 15,-2 1-68-15,-2 0-24 0,-1 1-9 0,-3 0 1 0,-3 2 7 16,-1-1-1-16,-2-1-1 0,-1-2 24 0,-1-1 32 0,1-3 32 0,1-2 259 15</inkml:trace>
  <inkml:trace contextRef="#ctx0" brushRef="#br0" timeOffset="61979.8583">19213 1523 0 0,'-4'3'154'0,"2"0"26"15,0-2 0-15,2-1-1 0,-1 2-1 0,0 0-1 0,-1 0 2 16,1 3-2-16,0 1-2 0,-1 2-58 0,1 2-78 0,0 2-24 0,-2 1-10 15,2 3-1-15,-1 0 4 0,1 2 10 0,0 0 15 0,1 2 6 16,0 0 6-16,1 0 9 0,0 2 12 0,1 1 3 0,-1 1 0 16,0 1 15-16,1 4 15 0,-2 1 4 0,0 2 1 0,-2 5 11 15,0 1 14-15,-2 4-10 0,0 1-17 0,-3 4 3 0,-2 4 9 16,-1 1-11-16,-2 2-16 0,0 5 6 0,-2-1 12 0,-1 4-13 0,0-1-20 16,-1 4 6-16,0 1 12 0,2 0-8 0,-2 3-16 0,1 0 6 15,0 3 11-15,1-2-1 0,-1 2-4 0,0 0 12 0,1 0 14 16,-1 0 1-16,-1 0-2 0,1 0 8 0,-1 0 8 0,2 2-1 0,-2-1-1 15,-2 2 2-15,2-1 1 0,-1 1 3 0,1-2 3 16,-1 1-9-16,-1-2-9 0,1 1-8 0,-2-1-5 0,-1 1-11 0,0 1-15 16,0 1-5-16,-1-1-2 0,0 1-14 0,-1-2-14 0,2 0 1 15,0 0 2-15,0-2-10 0,2 1-15 0,0-1 0 0,1 1 8 16,0 0-7-16,-1 0-7 0,2-1 3 0,-1-1 11 0,1 0-4 16,-1-2-7-16,1 0 5 0,0-2 8 0,0-2-5 0,1-1-16 15,-1-1 5-15,1 1 11 0,-1-3-8 0,0 0-8 0,0 0 4 0,-1-5 7 16,1 1-5-16,-1-5-8 0,-1 0 1 0,1-5 6 0,2-1-5 15,1-4-7-15,0-2 3 0,2-3 5 0,2 0-17 0,2-6-21 16,0 0-23-16,2-3-23 0,1-2-32 0,1-4-38 0,1 0-46 16,2-4-52-16,1-2-62 0,0-3-66 0,1-3-68 0,3-2-67 15,0-4-21-15,2-3-7 0,0-3 13 0,1-4 15 0,1-7 25 16,1-4 28-16,1-6 32 0,-1-6 31 0,0-6 50 0,2-4 259 16</inkml:trace>
  <inkml:trace contextRef="#ctx0" brushRef="#br0" timeOffset="62996.3089">19395 3743 33 0,'-3'2'148'0,"0"-2"4"0,1 1 2 0,2-1-7 0,-3 2-10 16,3-2 19-16,0 0 27 0,-3 0-9 0,3 0-21 0,0 0-29 0,0 0-28 16,0 0-1-16,0 0 8 0,0 1-8 0,0-1-11 0,0 0 3 0,0 0 10 15,0 0-2-15,0 0-11 0,0 0 3 0,0 0 7 0,0 0-5 16,0 0-7-16,0 0 13 0,0 0 13 0,0 0-5 0,0 0-13 15,0 0 3-15,0 0 6 0,0 0-7 0,0 0-13 0,0 0-2 0,0 0-1 16,0 0-2-16,0 0-10 0,0 0-5 0,0 0-4 0,0 0-4 0,0 0-1 16,0 0-10-16,0 0-10 0,0 0 0 0,0 0 0 0,3 0-7 15,0-1-11-15,-1 1 0 0,1-3 4 0,1 0-7 0,1 0-7 16,2-2-1-16,1 1 7 0,0-2-7 0,3-2-7 0,-1-1 5 0,2 2 5 16,2-2-5-16,-1 0-8 0,0-2 3 0,2 1 9 0,0-1-5 0,-1-1-5 15,2 0 2-15,-1 0 7 0,1-3-2 0,1 2-6 0,1-2 4 0,-1-2 8 16,2 1-4-16,-1-2-11 0,1 0 3 0,0 0 4 0,1 0-2 0,-2 0-8 15,1 0 3-15,-2 0 9 0,1 1-5 0,-1 1-7 16,-2 1 3-16,-1-2 8 0,-2 4-7 0,-1 1-8 0,-2 0 5 0,-1 0 10 16,0 3-1-16,-2 0-7 0,-1 1 8 0,-1 1 7 0,0-1-5 0,-1 2-8 15,-1 2 5-15,0-1 11 0,-1 1-4 0,0 1-11 0,1 0 6 16,-1 1 9-16,-1 2-5 0,0 0-10 0,0 0 6 0,0 0 9 0,0 0-3 16,0 0-7-16,0 0 8 0,0 3 13 0,-1 2-5 0,-1 1-9 15,1 1 10-15,-2 4 19 0,-1 1-1 0,-1 3-7 0,0 1 12 0,-3 5 21 16,-2 2-3-16,1 2-9 0,-3 2 11 0,-1 5 16 0,-2 1-8 15,-1 4-14-15,-1 2 5 0,-2 2 14 0,-1 2-13 0,-1 2-25 0,-2 2 4 16,2 1 7-16,-2 0-15 0,2 0-27 0,1-2-2 0,0 0 7 16,2-2-26-16,2-3-32 0,2-2-10 0,2-3-4 0,2-4-23 0,4-3-27 15,0-4-42-15,4-2-45 0,2-3-74 0,1-3-80 0,2-4-31 0,2-3-10 16,3-4-7-16,3-4-2 0,1-3 12 0,1-3 21 0,3-4 12 0,1-3 9 16,2-3 18-16,0-2 36 0</inkml:trace>
  <inkml:trace contextRef="#ctx0" brushRef="#br0" timeOffset="63330.4656">20743 3790 213 0,'-3'-5'247'0,"0"2"7"0,1-1 13 15,-1 1 1-15,2 0 1 0,1 1 7 0,-2-1 13 0,2 3-1 0,0-1-4 16,0 1-71-16,0 0-90 0,0 0-47 0,0 0-28 0,0 0 3 0,0 0 11 16,0 0-7-16,0 0-11 0,0 0 1 0,3 0 3 0,0 0 3 15,-1 3-2-15,2 0 7 0,0 1 5 0,2-1 1 0,0 2 2 16,2 1-5-16,2-2-7 0,0 1-2 0,2-1-2 0,2 3-11 0,0-2-10 15,2 0-46-15,3-1-55 0,0 1-76 0,2-1-82 0,0-2-52 0,3-1-44 16,-1-2-16-16,1 0-11 0,-1-3 1 0,-1 0 4 0,0-2 1 0,-1-2-8 16,-1-1 9-16,-1 0 12 0</inkml:trace>
  <inkml:trace contextRef="#ctx0" brushRef="#br0" timeOffset="63563.6089">21368 3406 220 0,'4'-2'300'0,"0"1"15"0,1-2 14 16,1 3 20-16,-1-2 25 0,0 2 4 0,2 2-2 0,0 1 7 15,-1 0 8-15,2 3-62 0,0 3-82 0,0 0-64 0,0 3-58 0,-1 0-22 16,0 4-10-16,-1-1-6 0,0 3-6 0,-4 2-22 0,0-1-29 16,-2 2 3-16,-3 0 12 0,-1 0-12 0,-3 2-18 0,-1-1 7 0,-2-1 17 15,-1 2-12-15,-2-2-21 0,-2 0-4 0,-2 0 7 0,-1 0-27 0,-2 0-33 16,0 1-23-16,-2-2-16 0,-2-1-28 0,0 1-35 0,-2-1-38 15,1-2-35-15,1-1-46 0,1-1-47 0,2-2-37 0,2-1-32 16,5-2-10-16,2-2-2 0,2-2 17 0,4 0 25 0,3-2 22 0,3-4 22 16,3 2 23-16,2-2 44 0</inkml:trace>
  <inkml:trace contextRef="#ctx0" brushRef="#br0" timeOffset="64130.1709">22637 3475 0 0,'4'-3'27'0,"0"-2"280"0,-1 2 7 0,-2-1 2 0,1 1 2 0,-2 0 6 15,0 3 5-15,0-2 8 0,0 2 13 0,0 0 5 0,-3 2 5 16,-1 2-75-16,0 2-103 0,0 2-59 0,-3 2-44 0,-1 4-13 0,-1 1-4 16,-2 3 4-16,-2 3 10 0,0 0-7 0,-3 3-10 0,-2 0-1 0,1 1 1 15,-2 1-8-15,-1-1-14 0,2 4 8 0,-2-4 12 0,0 4-12 16,0-1-18-16,1 1 2 0,0 0 7 0,2 0-17 0,0-2-20 16,2 1 2-16,0-3 16 0,3-1-16 0,2-3-20 0,0-2 7 0,4-4 10 15,0 0-7-15,4-4-13 0,0-3 7 0,2-2 16 0,3-1-8 0,0-3-16 16,2-2 11-16,3-2 20 0,1-2-8 0,5-2-15 0,0-2 9 15,5-3 15-15,1-2-8 0,4-4-14 0,1-1 5 0,2-2 14 0,0-3-12 16,1-2-16-16,1-3 4 0,-1-1 12 0,1-1-14 0,-1-1-17 0,2-1 2 16,-1-3 13-16,0 1-5 0,3-1-11 0,-1 1 10 0,1-2 11 15,1 0-4-15,-1 1-9 0,2 2 14 0,-2 0 14 0,-2 2-4 0,1 2-7 16,-3 4 19-16,-1 1 28 0,-2 3 4 0,-2 3-10 0,-3 3 13 16,-2 1 16-16,0 4-5 0,-5 4-10 0,0 0 9 0,-2 3 14 15,-2 1-7-15,-1 2-10 0,-1 3 11 0,0 2 20 0,-1 1-13 0,0 3-21 16,-2 1 8-16,0 2 17 0,-2 3-4 0,0 3-13 0,-2 5 8 0,-2-1 17 15,0 4-4-15,-4 4-13 0,-2 1 4 0,0 2 8 0,-1 2-11 0,-2-1-13 16,1 1 2-16,-1 1 8 0,-1 0-10 0,1-2-14 0,-1 1-5 16,2 0 1-16,-1-1-7 0,2-1-12 0,-1 1 0 0,1-2 2 0,0-1-8 15,1-1-8-15,1-1-13 0,0-1-10 0,2-2-38 0,2-1-45 16,1-1-50-16,-1-1-50 0,3-1-83 0,0-2-93 0,1-1-56 0,2-2-41 16,0-1-14-16,1-4-8 0,0-1 5 0,0-4 6 0,0-2 11 0,0-3 11 15,-4-2 37-15,4-5 41 0</inkml:trace>
  <inkml:trace contextRef="#ctx0" brushRef="#br0" timeOffset="65798.42">18119 9349 27 0,'0'0'123'0,"-2"4"-2"0,2-2-1 15,-1 1-3-15,0 0-4 0,-1 1 16 0,0-1 24 0,-1 1-30 0,0 1-44 16,-1 1-13-16,0 1-4 0,0 1-1 0,0 2 5 16,0 2 14-16,0 0 19 0,2 1 4 0,-2 3 2 0,1-1 5 0,0 3 5 15,1 2-7-15,-1 2-10 0,0 2 4 0,-1 2 6 0,0 4-3 16,-1 0-9-16,-2 6 6 0,1 1 9 0,-4 5-15 0,1 3-21 16,-2 3 3-16,-1 2 10 0,-2 4-11 0,-1 0-20 0,-1 3 9 0,0 0 16 15,-1 3-10-15,-1 0-19 0,1 3 7 0,-2 0 15 16,2 1-9-16,0 1-15 0,-1 1 9 0,2-2 13 0,-1 2-7 0,1-1-15 15,1-1 9-15,-1 1 17 0,2-2-13 0,-1 0-16 16,0 0 5-16,1 0 10 0,-2 0-8 0,0 0-14 0,0 0-1 0,-2-2 8 16,0 2-12-16,-1-1-15 0,0-2 6 0,1-2 9 0,-2 1-10 15,0 0-17-15,0-3 0 0,0 2 7 0,-2-2-5 0,2 1-8 16,0-2 3-16,0 0 6 0,0-1-5 0,0-1-8 0,2-3 2 0,0-2 8 16,2-1-12-16,2-4-18 0,0-2-13 0,4-2-11 15,2-3-32-15,1-3-35 0,3-2-31 0,3-2-32 0,1-4-40 0,1-2-43 16,3-2-52-16,3-5-61 0,1-1-17 0,1-6-8 0,3-1 4 15,1-5 11-15,3-4 15 0,0-4 15 0,3-3 29 0,1-5 32 16</inkml:trace>
  <inkml:trace contextRef="#ctx0" brushRef="#br0" timeOffset="69352.3993">19336 10553 67 0,'-1'-3'147'15,"-2"0"5"-15,2 2-1 0,-1-1-5 0,1-1-10 0,1 3 16 0,-1-1 19 16,1 1-17-16,-2-2-28 0,2 2-19 0,0-3-20 0,0 3-18 0,0 0-20 16,0-1 10-16,0 1 14 0,0 0-5 0,0-3-16 0,0 3 4 0,0 0 10 15,0 0-14-15,0 0-20 0,0 0-2 0,0 0 7 16,0 0-17-16,0 0-22 0,0 0 14 0,0 0 29 0,0 0-22 0,0 0-31 16,0 0 12-16,0 0 26 0,0 0-19 0,0 0-29 0,0 0 13 0,0 0 31 15,0 0-14-15,0 0-28 0,2 1 14 0,-2 1 29 0,1 1-4 0,-1 0-13 16,0 1 20-16,-1 1 28 0,-1 1-6 0,1 1-12 0,0 1 15 15,-2 1 22-15,-1 1-2 0,1 2-13 0,-1 3 16 0,0-1 20 16,0 4-17-16,0 0-29 0,-1 4 0 0,-2 1 10 0,1 1-11 0,-1 1-25 16,0 2 5-16,-1 2 9 0,0-1-12 0,0 1-16 15,0-1-1-15,2 1 7 0,-2-1-11 0,1-1-14 0,0 2 14 0,2-4 24 16,0 2-10-16,1-3-19 0,0 0 8 0,1-3 18 16,0-1-9-16,2-1-18 0,0-4 9 0,-1 0 17 0,1-1-10 0,1-4-17 15,0-2 10-15,0-1 21 0,1-1-8 0,-1-1-11 0,2-1 14 16,-2-2 22-16,0-2-7 0,0 0-14 0,0 0 11 0,0 0 17 15,4 0-9-15,-2-3-19 0,1 0 8 0,0-3 16 0,1-2-11 16,0-1-18-16,1-1 4 0,0-1 13 0,2-2-14 0,0-2-20 16,-1 1 4-16,2-2 10 0,0-2-11 0,0 0-16 0,2 0 6 0,-1 0 17 15,0-2-7-15,2-1-13 0,1 2 8 0,-1-1 13 16,1-1-9-16,0 2-17 0,0-2 8 0,1 0 14 0,-1 1-7 0,1-1-11 16,1 2 7-16,-1-4 12 0,2 4-6 0,-2-4-12 0,2 4 7 15,-1-4 14-15,2 4-10 0,-1-4-14 0,1 4 6 0,0-1 18 16,0 2-8-16,0 0-14 0,-1 2 5 0,-2 1 14 0,-1 1-7 0,-1 2-13 15,-2 3 10-15,-1-1 13 0,-1 4-8 0,-2 0-14 16,-1 0 8-16,0 3 19 0,-3 0-8 0,1 1-15 0,-2 2 7 0,0 0 16 16,0 0-10-16,0 0-13 0,0 0 8 0,0 0 11 0,0 0-7 15,0 0-16-15,0 0 8 0,0 0 13 0,0 3-8 0,0 2-15 16,0-1 6-16,1 1 15 0,-1-1-8 0,1 2-11 0,-1 0 7 16,2 0 13-16,-2 0-7 0,1 0-13 0,0-1 7 0,1 1 15 15,-1 0-8-15,0-3-14 0,1 0 8 0,-1 1 14 0,0-2-6 0,1 1-18 16,-2 0 9-16,0-3 15 0,1 0-6 0,-1 0-10 15,1 1 13-15,-1-1 18 0,0 0 0 0,0 0-3 0,3 2 10 0,-3-2 14 16,0 0-6-16,0 0-9 0,3-2 6 0,-2 1 12 0,0-1-6 16,2-2-12-16,-2 1 5 0,2 0 7 0,0-3-11 0,-1 1-16 15,1 1-1-15,0-1-1 0,1 1-8 0,-2-2-14 0,1 1 4 16,0 2 11-16,-1 0-7 0,1 2-8 0,-2-1 4 0,1 1 5 16,-2 1-4-16,2-2-8 0,-2 2 6 0,3-1 7 0,-3 1-2 15,3 0-8-15,1 0 4 0,-2 0 8 0,2 1-4 0,-1-1-11 16,1 2 3-16,-1-2 7 0,-1 1-2 0,1 1-7 0,0-2 5 0,-1 1 9 15,0 1-6-15,0-1-7 0,0 1 2 0,0-1 8 16,0 2-4-16,0 0-11 0,0 2 7 0,0-2 11 0,0 1-4 0,-1 2-8 16,0 0 6-16,1 2 9 0,-1 1-3 0,0 0-5 0,-1 1 8 15,0 4 11-15,-1-1 4 0,1 2 3 0,-1 2 12 0,-2 2 12 16,-1 2 4-16,0 0 1 0,-1 3 4 0,-2 0 6 0,0 2 0 16,-2 1-2-16,0 0-1 0,-2 0-1 0,0 1-4 0,1 1-7 15,-2-1-4-15,1 2-7 0,0-1-5 0,1 1-7 0,0-3-7 0,2 0-7 16,2 0-2-16,0 0 0 0,2-3-3 0,2-2-8 0,0-2 5 15,2-1 2-15,2-1-5 0,-1-1-8 0,3-4-11 0,0-1-19 16,1-1-16-16,2-1-18 0,0-2-40 0,1-2-47 0,2-2-72 16,2-2-80-16,2-2-62 0,2-2-59 0,1-2-21 0,2-4-8 15,-1-2 2-15,2-4 5 0,0-2 13 0,0-2 16 0,-1-2 16 16,-3-2 14-16,0-2 43 0,0 0 289 0</inkml:trace>
  <inkml:trace contextRef="#ctx0" brushRef="#br0" timeOffset="69621.7007">20397 11003 0 0,'-2'0'190'0,"-1"-1"139"0,0-1 7 16,1-2 1-16,0-1 1 0,1 1 1 0,0-1 1 0,1 1-1 0,0 1 0 15,2 0 2-15,1 3 2 0,2-2-104 0,2 1-136 16,1-1-59-16,3 1-40 0,1 1-8 0,1-2-1 0,3 2-5 0,1-1-10 16,2 1 4-16,2 0 4 0,1 0-5 0,0 0-5 0,1 0-5 15,0 0-3-15,-2 0-29 0,0 0-35 0,-1 0-46 0,0-2-43 16,-1 2-61-16,-2-1-64 0,1 1-13 0,-2-2 5 0,-2 1-5 16,0-2-8-16,-2 1 5 0,0-2 9 0,-3-1 2 0,-1-1-1 15</inkml:trace>
  <inkml:trace contextRef="#ctx0" brushRef="#br0" timeOffset="69836.6768">20959 10715 0 0,'2'2'33'0,"2"-1"204"16,0-1 12-16,0 2-6 0,2-1-11 0,-1 2 8 0,2 0 11 16,-1 2-8-16,2 1-14 0,0 1 17 0,3 2 23 0,0-1-85 0,-1 1-116 15,1 0-16-15,0 3 14 0,-1-2-7 0,1 2-14 0,-2 2 10 0,1-1 17 16,-4 2-4-16,1-1-13 0,-3 2 7 0,-1-1 11 0,-2 2-11 0,-2-1-17 15,-5 1-3-15,0-2 1 0,-5 3-10 0,-4-2-16 16,-3 1-20-16,-4 1-24 0,-4 1-56 0,-2 1-67 0,-3-2-64 0,-2 1-62 16,-1-1-24-16,0 0-14 0,2-1-1 0,0-2-1 0,4 0-2 0,2-5 1 15,5-1 2-15,4-1 5 0,6-4 17 0,4 1 271 0</inkml:trace>
  <inkml:trace contextRef="#ctx0" brushRef="#br0" timeOffset="70253.542">21633 10880 0 0,'-2'-4'220'0,"-1"-1"100"0,0 2-8 0,1-1 6 16,0-2 7-16,1 1-5 0,1 2-10 0,0 3 7 0,0-3 8 15,0 3-4-15,0 0-10 0,1-1-103 0,1 1-131 0,-2 0-55 0,4 0-31 16,1 0 6-16,2 0 15 0,1 0-9 0,1 1-18 15,2-1 11-15,2-1 19 0,3-1-12 0,0-1-18 0,3-1 10 0,1-4 17 16,1 1-7-16,3-5-16 0,0 0 10 0,1-2 16 0,1-2-12 16,0-2-18-16,1 0 9 0,1-3 16 0,-1 0-10 0,1-3-16 15,-2 0 7-15,1-2 18 0,0-1-11 0,-1 0-17 0,0-1 10 0,-1-2 15 16,-1 1-8-16,-1 2-16 0,-2-1 12 0,-1 4 18 16,-1 0-4-16,-3 0-14 0,-2 6 22 0,-3 0 37 0,-2 3 5 0,-1 3-5 15,-2 3 8-15,-4 1 16 0,0 4-8 0,-2-1-14 16,0 5 11-16,-3 0 14 0,-1 5-1 0,-3-1-2 0,1 4 7 0,-4 4 15 15,0 0-12-15,-4 6-18 0,0 3-8 0,-2 4-2 0,-2 2-4 16,0 5-5-16,-2 2 2 0,1 4 5 0,-1 1-9 0,1 3-15 16,1 0-16-16,2 0-22 0,0 1-29 0,4-2-34 0,1 1-29 0,3-5-28 15,1-1-40-15,2-1-40 0,2-5-44 0,1 0-44 16,0-2-55-16,1-2-60 0,0-1-13 0,-2-1 1 0,-1-1 12 0,-3-1 13 16,-1-2 23-16,-1 1 27 0,-2-2 21 0,-1 1 21 0</inkml:trace>
  <inkml:trace contextRef="#ctx0" brushRef="#br0" timeOffset="74036.8">1543 11458 0 0,'0'0'4'0,"-3"1"115"0,2 0-1 16,-2 0 5-16,2 0 3 0,-1 1 6 0,1-1 5 0,1-1-29 15,-1 1-42-15,1-1-12 0,0 0-6 0,0 0 0 0,0 0 0 16,0 0-2-16,0 0-1 0,0 0-3 0,0 0-1 0,0 0-4 0,0 0-1 16,0 0-6-16,0 0-6 0,1-1-4 0,2-2-5 15,-1 1-14-15,1-2-13 0,1 0-15 0,0-1-15 0,0-1-45 0,1 0-51 16,-1-1-15-16,0-2-4 0,0 0-4 0,0 0-1 0,0 0 0 15,-1-2 0-15,-2 4 2 0,-1-2 115 0</inkml:trace>
  <inkml:trace contextRef="#ctx0" brushRef="#br0" timeOffset="74824.8142">1624 11290 0 0,'-3'0'115'0,"1"-2"11"0,2 2 0 0,-4 0 5 0,1 2 4 16,-1-2 7-16,1 0 7 0,-1 3-34 0,2 0-46 0,-2-2-13 0,0 2-1 16,0-1 1-16,1 2 2 0,-1-1 16 0,0 2 17 0,1-1 10 15,-1 1 5-15,2-1 5 0,-1 2 5 0,0-1-8 0,1 1-6 16,-1 0 0-16,2 0 4 0,-2 0-8 0,2 0-16 0,-1 0 2 16,2 0 5-16,-1 0-17 0,1 0-24 0,1-2-6 0,-1 1 4 15,2-2-11-15,0 1-19 0,1-2 7 0,0-1 11 0,1 1-11 0,1-1-19 16,2-1 5-16,2-1 15 0,2-2-12 0,1 0-18 15,2-2 6-15,2-1 15 0,3-3-15 0,1-1-24 0,1-4 3 0,1 1 9 16,-1-2-10-16,2 0-22 0,-2-3 7 0,-1 0 10 16,0 0-9-16,-1 0-17 0,-2 0 5 0,-1-2 11 0,-1 1-8 0,-2-1-12 15,-1 1 12-15,-3-1 19 0,-1-1-1 0,-1 2-7 0,-2 1 7 16,-2 0 18-16,-2-2-6 0,-2 2-8 0,0 2 16 0,-3-2 23 16,-2 3 7-16,0 0 4 0,-2 3 15 0,-2 0 22 0,1 1-1 0,-2 4-7 15,-1-2 10-15,2 3 13 0,-2 3-4 0,0 0-10 16,0 1 8-16,1 4 19 0,0 1-11 0,1 3-15 0,-1 1-2 0,0 5 7 15,2 3-13-15,0 3-13 0,-1 3 6 0,0 5 15 16,0 2-3-16,0 7-9 0,-1 2 12 0,0 7 17 0,1 2-10 0,-1 5-17 16,-1 5 5-16,1 1 11 0,-1 4-10 0,-1 1-13 0,1 0 2 0,-1 0 8 15,1 0-5-15,0-2-9 0,0-3 3 0,1 0 7 16,-1-5-1-16,1 0-4 0,-1-2 7 0,2-2 12 0,-2-2 0 0,0-2 0 16,-2-2 4-16,2-1 7 0,-1-1-2 0,1-3-3 15,-1-1-6-15,1-2-3 0,0-2-6 0,0-2-6 0,0-2-8 0,1-2-8 16,0-3-5-16,2-2-5 0,0 0-7 0,1-4-7 15,0-2-2-15,2 0-2 0,1-5-1 0,1 0-6 0,1-3 3 0,1-1 8 16,0-2-4-16,1-2-4 0,1-2 3 0,0 0 3 0,-1-1-3 16,-2-1-3-16,2-3 0 0,-1-1 3 0,1-3-3 0,0-1-7 15,-1-5 2-15,2 0 5 0,0-5-6 0,2 0-7 0,-1-4 1 0,0-1 7 16,2-2-4-16,0-1-6 0,-1-1 5 0,1-1 5 16,0 0-2-16,-2 0-5 0,2 1 4 0,-2 0 5 0,2 2-1 0,-2 0-7 15,2 3 1-15,-1 0 1 0,0 3-20 0,0 1-25 0,2 1-25 16,-1 2-29-16,1 2-24 0,1 0-26 0,1 1-41 0,0 2-46 15,2 0-41-15,2 1-41 0,0 2-39 0,1 0-39 0,2 1-29 0,2-1-23 16,1 2 8-16,0 1 20 0,3 0 27 0,-1 0 30 16,2-1 24-16,2 1 23 0,-2-1 41 0,1 0 229 0</inkml:trace>
  <inkml:trace contextRef="#ctx0" brushRef="#br0" timeOffset="75258.4241">2281 11062 160 0,'-2'-12'266'0,"-1"0"8"0,-1 0 5 16,1 0 14-16,-1 3 13 0,0 1-2 0,0 1-7 0,0 2 8 15,0 2 13-15,0-1-75 0,0 4-101 0,0-2-35 0,0 2-17 16,-1 2-18-16,0-1-24 0,-2 4 3 0,0 1 10 0,-1 4-11 0,0 1-19 16,0 2 11-16,-1 4 17 0,1 1-8 0,-1 3-17 15,1 3 10-15,1 0 16 0,0 3-9 0,2 1-14 0,1 1 2 0,0 1 9 16,3 1-13-16,-1-1-23 0,2-1 0 0,2-2 6 0,2-2-12 16,0-2-18-16,1-2 3 0,2-5 13 0,1-2-10 0,1-2-15 15,2-4 9-15,1-3 14 0,1-3-8 0,0-2-12 0,2-2 6 16,1-4 13-16,1-3-7 0,-1-1-12 0,2-5 8 0,-1 0 13 15,-1-5-9-15,0-1-17 0,-3 0 7 0,-1-3 14 0,-1 0-10 0,-3-1-13 16,-1-1 7-16,-3 1 16 0,-2 1-7 0,0-2-13 16,-2 1 7-16,-2 2 18 0,1 1-8 0,-2 1-13 0,-1 1 8 0,0 2 16 15,0 3-18-15,-1 2-29 0,1-1-13 0,-1 5-12 0,1 0-42 16,0 2-46-16,0 1-26 0,0 3-21 0,1 0-29 0,0 3-32 16,3 0-28-16,-2 1-25 0,-1 4-12 0,0-1-12 0,2 2 17 15,0 2 20-15,1 1 20 0,0 0 18 0</inkml:trace>
  <inkml:trace contextRef="#ctx0" brushRef="#br0" timeOffset="75675.6497">2687 10957 202 0,'-3'-3'302'15,"0"1"-2"-15,1-1-9 0,-1 2 6 0,0-2 10 0,1 1-5 0,-1 2-10 16,3 0 5-16,-3 0 14 0,1 2-70 0,-1-1-89 15,0 1-53-15,1 2-41 0,-1 1-26 0,0 1-25 0,2 1 10 0,-2 1 17 16,2 2-5-16,-2 1-17 0,2 1 13 0,-2 1 19 0,2 1-11 16,0 2-17-16,-1-1 8 0,1 3 18 0,0 0-12 0,-1 3-21 15,1-1 6-15,1-1 14 0,-1 2-11 0,1-1-17 0,-2-1 5 16,2-1 12-16,0-1-9 0,0-2-16 0,0-2 7 0,0-1 13 16,0-3-7-16,2-1-15 0,-2-2 9 0,1-2 17 0,0 1-5 0,1-4-8 15,-2-1 8-15,0 0 14 0,0 0-8 0,2-1-12 16,1-2 4-16,0-2 14 0,-1-2-7 0,1-2-14 0,1-2 9 0,0-2 10 15,1-1-5-15,-1-2-14 0,2-2 3 0,-1-2 7 0,2-1-7 16,-2 0-15-16,2-1 8 0,1 1 13 0,0-2-8 0,0 1-13 16,2-1 6-16,1 2 12 0,0 0-6 0,1 2-12 0,0-2 6 15,0 3 12-15,1 0-7 0,-1 1-14 0,0 2 7 0,0 2 14 16,0 1-7-16,-1 0-13 0,-1 1 8 0,1 4 15 0,-2 1-9 0,1 0-12 16,-2 1 3-16,0 4 9 0,-2-1-16 0,2 1-28 15,-1 2-4-15,0 1-3 0,-2 2-36 0,2 1-45 0,-3 1-40 0,0 1-41 16,0 1-57-16,-2 2-63 0,0 2-14 0,-4 0 5 0,0 2-4 15,-4-2-4-15,1 3 16 0,-2-2 17 0,-1 1 10 0,-1-2 7 16</inkml:trace>
  <inkml:trace contextRef="#ctx0" brushRef="#br0" timeOffset="76143.5868">3936 10217 184 0,'-8'-1'248'0,"0"1"7"0,-3-2 16 0,1 4 5 0,-2-1 3 16,0 4 12-16,-3 1 18 0,0 4 8 0,-2 2 4 0,0 2-45 15,-1 4-62-15,-2 1-32 0,2 4-25 0,-2 2 10 0,0 4 16 16,-2 4 7-16,2 1 2 0,0 5 11 0,0 3 11 0,0 2-1 0,0 4-6 15,2 4-3-15,-1 2 0 0,0 2-18 0,3 1-21 16,0 1-16-16,2 2-16 0,0-1-13 0,4 1-9 0,-1 0-16 0,3-2-22 16,1-2-13-16,2 1-12 0,2-3-16 0,2-3-19 15,1-1-1-15,1-3 5 0,2-3-8 0,2-2-11 0,3-3-4 0,3-5-3 16,2-1-28-16,5-3-37 0,2-4-43 0,4-1-48 0,2-3-61 16,5-3-67-16,2-1-85 0,3-3-90 0,2-3-42 0,0-4-22 15,1-1-5-15,0-3 3 0,-1-3 6 0,0-3 4 0,-2-3 25 0,-2-1 32 16,-2-4 46-16,-1-2 49 0</inkml:trace>
  <inkml:trace contextRef="#ctx0" brushRef="#br0" timeOffset="76710.1323">4715 10679 45 0,'1'-6'328'0,"0"2"2"0,-1-2-4 0,0 1 2 0,0 1 10 16,0-1-7-16,0 2-5 0,0 3 4 0,0 0 7 16,0 0-34-16,0 2-45 0,2 4-79 0,-2-2-89 0,0 4-41 0,0 1-26 15,0 1 11-15,0 4 23 0,0 1 5 0,0 3 2 0,0 1 13 16,-2 2 19-16,2 2 0 0,-1 1-6 0,0 1 7 0,1 1 10 16,-2-2-5-16,2 1-14 0,-1 1-2 0,1-1-4 0,0 1-14 0,0-2-19 15,1-2-8-15,-1 1-8 0,2-2-11 0,-1 0-11 16,2 0-10-16,-2-3-10 0,2-2-24 0,-1-1-28 0,1-1-26 0,0-2-26 15,-1-2-49-15,1-1-60 0,1-1-57 0,0-2-57 16,0-2-42-16,-1-1-39 0,-3-3-10 0,0 0-4 0,5 0 5 0,-1-1 6 16,-1-4 24-16,-2 1 27 0,0-4 26 0,1 1 23 15</inkml:trace>
  <inkml:trace contextRef="#ctx0" brushRef="#br0" timeOffset="76900.7177">4877 10330 0 0,'2'-12'45'16,"-1"0"241"-16,-1 0-1 0,0 1 2 0,0 2 2 0,0 0-4 0,1 2-9 16,2 1-7-16,0 3-5 0,1 1-44 0,1 4-53 0,0-1-140 0,2 2-170 15,0 2-76-15,1 1-52 0,0 0-14 0,1 1 1 0,-1 2-2 16,0-1-4-16,0 4 5 0,0-2 9 0,0 2 6 0,0 2 179 15</inkml:trace>
  <inkml:trace contextRef="#ctx0" brushRef="#br0" timeOffset="77226.7724">5400 10723 0 0,'3'-8'108'0,"-2"2"252"0,0 0 13 15,1 0-1-15,-1 0-3 0,0 2 5 0,1 1 5 16,0 0 7-16,2 1 4 0,0 1 6 0,2 1 7 0,0 0-77 0,1 0-106 15,2 0-77-15,1 0-70 0,0 0-28 0,4 0-15 16,-1 0 3-16,2 1 5 0,1 1-8 0,0-1-11 0,1 1-20 0,2-2-25 16,-1 1-58-16,2-1-66 0,-1 2-64 0,0-1-62 15,-1-1-56-15,1 0-53 0,-3 2-14 0,0-2-3 0,-3 1-2 0,1 2-2 16,-4-1 2-16,0 2 4 0,-4 1 16 0,0-1 19 0</inkml:trace>
  <inkml:trace contextRef="#ctx0" brushRef="#br0" timeOffset="77431.9102">5412 11149 0 0,'-1'3'276'16,"1"0"118"-16,0-3 1 0,0 0 5 0,0-2 10 0,2 1-4 0,1-4-2 16,1 4 7-16,3-2 15 0,1 0-3 0,1 0-6 15,2 0-99-15,1-2-122 0,2 1-88 0,1 1-76 0,2-3-29 0,1 1-14 16,-1 1-40-16,3 1-49 0,0-2-79 0,0 2-85 0,1-1-72 0,2 1-66 15,-2 0-13-15,-1 0 1 0,2 0-6 0,-2 0-8 0,-2 0 7 0,1 0 8 16,-2 0 16-16,-1-2 13 0,0 4 34 0,-1-4 316 0</inkml:trace>
  <inkml:trace contextRef="#ctx0" brushRef="#br0" timeOffset="78246.0072">6376 10507 300 0,'1'-6'337'0,"1"-2"7"0,0 2 5 16,1 0-2-16,-2 2-4 0,1-1 4 0,-1 1 2 0,0 2-2 0,-1 2-4 16,2-1-59-16,-2 1-76 0,2 0-82 0,1 1-85 0,0 1-23 15,-1-1-6-15,1 4-11 0,0-1-8 0,-2 1 5 0,2 2 8 0,-2 1-3 16,0 2-6-16,1 1 8 0,-1 1 11 0,0 1-7 0,-1 1-7 15,0 2-5-15,0 1-3 0,-1 2 4 0,0 1 4 0,-1 1-2 16,0 1-2-16,-1 1 1 0,0 2 1 0,1 1-5 0,-1-1-2 16,0 1-1-16,1-2 2 0,-1 0-1 0,2-2-2 0,-2-2 10 0,2 1 14 15,-1-3-9-15,1-3-15 0,1 1 8 0,0-2 13 0,0-4-6 16,0 1-15-16,1-2 9 0,1-3 13 0,0 0-7 0,0 0-18 16,0-2 11-16,1-2 14 0,-2 1-7 0,2-3-15 0,0 0 8 15,-1-3 14-15,1 1-7 0,1-2-15 0,0-2 9 0,0 0 14 16,0-5-8-16,1 2-15 0,1-3 9 0,-1-1 16 0,2-2-10 15,-1-2-18-15,1-1 8 0,0-1 13 0,1-1-8 0,0-2-11 16,1-2 5-16,0 0 14 0,1-2-7 0,-1 1-14 0,2-2 9 0,1 3 13 16,0 0-7-16,0 0-15 0,1 0 9 0,-1 3 17 15,1 0-2-15,1 3-6 0,-1 1 21 0,-1 2 27 0,1 2 1 0,-1-1-7 16,0 4 9-16,-1 1 12 0,1 0-3 0,-1 1-7 0,1 2 7 16,-2 2 7-16,2-1 1 0,0 2-8 0,0 2 3 0,0-1 4 15,2 2-13-15,-2 2-19 0,1 1-2 0,-1 0 4 0,1 3 2 0,-1 0-1 16,2 0-2-16,-1 3-2 0,-1 0 1 0,1 0 1 15,-1 3-3-15,0 0-5 0,0 3-1 0,-1-2-3 0,-2 4-3 0,-1 1-3 16,0 0-3-16,-1 0-3 0,-2 1-18 0,1 4-21 16,-2-2-31-16,-2 0-35 0,0 3-39 0,-2 0-41 0,-2-2-58 0,0 1-58 15,-1-2-74-15,-1 1-77 0,-1-2-20 0,-2-1-4 16,-1-1-2-16,0-1-2 0,0-1 12 0,0-2 15 0,0-2 31 0,0 0 35 16,1 0 38-16,2-3 232 0</inkml:trace>
  <inkml:trace contextRef="#ctx0" brushRef="#br0" timeOffset="78948.793">8336 10450 0 0,'1'-5'160'0,"1"1"145"0,-2-2 2 16,1-2-2-16,-1 2-5 0,0 0 0 0,0 2 3 0,1 1-11 0,1-2-14 15,-1 4-14-15,2-1-11 0,-1 1-137 0,1 1-178 0,0 0-74 16,-1 0-50-16,-2 0-41 0,6 1-41 0,-6-1-19 0,5 2-7 0,-1 1-4 16,0 0-5-16,0 0 12 0,0 0 13 0,-1 3 14 0,-1 0 11 15</inkml:trace>
  <inkml:trace contextRef="#ctx0" brushRef="#br0" timeOffset="79171.7194">8419 11131 271 0,'2'3'306'0,"0"0"3"0,-2-3 5 0,0 0-2 0,1 3-2 16,-1-2 5-16,0 2 2 0,0 0 1 0,0 2 0 0,0-1-62 0,-1 4-80 15,-2-2-74-15,-1 4-68 0,0-1-25 0,-1 3-16 0,-2 2-38 0,-1 1-48 16,0-2-36-16,-3 4-38 0,1-1-58 0,-1-1-66 15,-1 2-19-15,1-1-7 0,-1-1-4 0,0 2-1 0,-1-5 1 0,1 1 0 16,-1-1 10-16,-1 0 11 0</inkml:trace>
  <inkml:trace contextRef="#ctx0" brushRef="#br0" timeOffset="80947.4275">9673 10256 99 0,'2'-4'252'16,"-1"-1"9"-16,-1 1 12 0,0-1 0 0,0 1-5 0,0-1 10 15,-1 4 11-15,1 1-1 0,-2-2-9 0,2 2-49 0,-1-1-61 16,1 1-65-16,-3-2-64 0,1 4-5 0,-2-1 11 0,0 1-8 0,-2 1-19 15,1 1 13-15,0 1 16 0,-2 1-3 0,2 1-9 16,-2 2 16-16,0 0 25 0,1 2 2 0,0-1-5 0,0 2 13 0,-1 2 16 16,-1-1-7-16,0 4-15 0,0-1 6 0,0 4 14 15,-1-1-11-15,-2 4-14 0,2-2-2 0,-2 3-1 0,0 1-16 0,1 1-19 16,0-2-7-16,1 1 2 0,0 2-9 0,1-1-10 0,1-2 1 16,0 0 4-16,3 1-8 0,0-2-13 0,3 1-1 0,1-2 5 15,1-1-8-15,2 0-11 0,2-1-4 0,2-4-1 0,1-1-22 0,3-1-25 16,-1-2-10-16,4-3-8 0,-1-3-38 0,3 0-43 15,0-3-33-15,0-3-27 0,1-2-33 0,2-2-39 0,-2-2-31 0,1-3-35 16,-2-3-6-16,0 0 4 0,0-5 16 0,-3 1 20 0,0-4 14 16,-2-1 12-16,-2-1 35 0,-1-2 124 0</inkml:trace>
  <inkml:trace contextRef="#ctx0" brushRef="#br0" timeOffset="81164.463">9743 9829 213 0,'2'-6'259'0,"0"0"-2"0,-2 1-4 16,0 1-10-16,0 1-16 0,0 3-17 0,0 0-20 0,-2 3-28 15,1 0-31-15,0 3-119 0,-1 1-141 0,2 1-75 0,-1 2-57 16,0 1-8-16,-1-1 10 0,1 1 2 0,0-1 4 0,1-1 10 15,0 2 16-15</inkml:trace>
  <inkml:trace contextRef="#ctx0" brushRef="#br0" timeOffset="83033.5224">10445 10147 0 0,'0'-3'16'15,"-1"0"118"-15,1 0-1 0,-1 1 4 0,-1 1-1 0,1-1 4 0,0 1 1 16,-1 1-23-16,1-2-26 0,-2 1-22 0,2-1-19 15,-2 1-3-15,2 1-3 0,1 0-3 0,-3-2-1 0,3 2 2 0,-1-1 5 16,1 1 8-16,0 0 10 0,-3-2 3 0,3 2 6 0,0 0-6 16,0 0-5-16,-1-1-2 0,1 1-1 0,0 0-5 0,0 0-7 15,0 0 2-15,0 0 6 0,0 0-9 0,0 0-12 0,0 0-6 0,0 0-3 16,0 0-10-16,0 0-14 0,0 0 4 0,0 0 10 16,0 0-5-16,0 0-12 0,0 0 3 0,0 0 9 0,0 0-8 0,0 0-13 15,0 0 8-15,0 0 11 0,0 0-7 0,0 0-12 0,0 0 6 16,0 0 11-16,0 0-7 0,0 0-13 0,0 0 6 0,0 0 15 15,1 1-4-15,-1-1-14 0,0 0 7 0,0 0 11 0,0 0-6 16,0 0-12-16,0 0 6 0,0 0 12 0,0 0-3 0,0 0-12 16,0 0 6-16,0 3 11 0,0-3-8 0,0 0-11 0,0 0 7 0,0 2 10 15,0-2-8-15,0 0-13 0,0 0 9 0,0 0 14 16,0 0-8-16,0 0-12 0,0 0 1 0,0 0 7 0,0 0-5 0,0 0-5 16,0 0 7-16,0 0 11 0,0 0-5 0,0 0-10 0,0 0 7 15,0 0 11-15,0 0-5 0,0 0-11 0,-1 3 7 0,1-3 11 16,0 0-6-16,0 0-6 0,0 0 6 0,0 0 11 0,-1 1-11 0,1-1-14 15,0 0 7-15,0 0 11 0,0 0-5 0,0 0-11 16,0 0 4-16,0 0 10 0,0 0-7 0,0 0-11 0,0 0 7 0,0 0 12 16,0 0-8-16,0 0-14 0,0 0 7 0,0 0 15 0,0 0-6 15,0 0-12-15,0 0 6 0,0 0 12 0,0 0-5 0,0 0-13 16,0 0 8-16,0 0 11 0,0 0-5 0,0 0-14 0,0 0 6 16,0 0 12-16,0 0-6 0,0 0-12 0,0 0 3 0,0 0 12 15,0 0-6-15,0 0-12 0,0 0 6 0,0 0 12 0,0 0-5 0,0 0-13 16,0 0 6-16,0 0 15 0,0 0-7 0,0 0-14 15,0 0 7-15,0 0 13 0,0 0-7 0,0 0-10 0,0 0 8 0,0 0 10 16,0 0-8-16,0 0-13 0,0 0 6 0,0 0 12 0,0 0-4 16,-3 0-11-16,3 0 7 0,0 0 13 0,0 0-5 0,0 0-14 15,0 0 7-15,0 0 11 0,0 0-5 0,0 0-14 0,0 0 7 16,0 0 14-16,0 0-6 0,0 0-10 0,0 0 5 0,0 0 8 16,0 0-6-16,0 0-12 0,0 0 8 0,0 0 10 0,0 0-8 0,0 0-10 15,0 0 6-15,0 0 14 0,0 0-8 0,0 0-14 16,0 0 7-16,0 0 11 0,0 0-5 0,1 2-10 0,-1-2 7 0,2 1 10 15,-2-1-8-15,1 3-11 0,0-1 7 0,1-2 13 0,-1 1-7 16,-1-1-15-16,1 3 9 0,1-1 12 0,-2-2-3 0,1 1-15 16,0 1 8-16,1-1 7 0,-2-1-5 0,2 2-10 0,0-1 11 15,0 1 16-15,1-1-6 0,0 1-12 0,1-1 9 0,1 2 15 16,2-1-8-16,1-1-14 0,1 2 4 0,2-1 10 0,1 1-4 0,2 0-9 16,1 0 5-16,2 0 8 0,1 1-10 0,-1-1-13 15,2 0 2-15,-1 0 11 0,1 0-10 0,-2 0-16 0,2 0 10 0,-2 0 13 16,1 0-6-16,-2-1-14 0,1 1 8 0,-1 0 11 0,-1 0-4 15,1 0-8-15,-2-2 5 0,0 1 11 0,0 1-6 0,0-3-7 16,-2 3 5-16,-2-2 8 0,1 1-4 0,-2-2-11 0,-1 3 4 0,-1-2 11 16,0 1-4-16,-3-1-11 0,0 2 4 0,-2-1 11 15,1-1-7-15,-2 1-10 0,-1-2 5 0,0 0 12 0,0 0-1 0,0 3-8 16,0-3 6-16,-1 1 10 0,1-1-4 0,-1 3-9 0,-1-1 6 16,2-2 11-16,-1 0-7 0,0 1-11 0,1-1 7 0,-3 2 15 15,3-2-5-15,-1 1-13 0,1-1 8 0,0 0 14 0,0 0-5 16,-3 0-10-16,3 0 11 0,0 0 17 0,0 0-10 0,-3 0-13 15,3 0 6-15,0 0 14 0,-2-1-10 0,2 1-16 0,-3 0 8 0,3 0 13 16,-3-2-11-16,3 2-17 0,-2 0 5 0,-2 0 13 16,1 0-11-16,0 2-20 0,-1-1 8 0,0 1 14 0,-1-2-10 0,1 3-16 15,-1 0 9-15,-2-2 18 0,0 4-9 0,-1-2-15 0,0 1 11 16,0 1 19-16,-1 1-6 0,0 1-17 0,-2 1 11 0,0-1 18 16,-1 2-4-16,-1 2-11 0,0 1 13 0,-1 0 20 0,-2 0-7 15,2 3-16-15,-4 0 16 0,1 0 22 0,0 1-9 0,-2 1-17 16,-1 1 11-16,0 0 20 0,-1 1-10 0,-1 2-14 0,-2-1 10 0,2 1 18 15,-4 0-11-15,2 1-17 0,-1-1 8 0,1 2 16 16,1-2-10-16,1 0-17 0,0-2 2 0,4-1 13 0,-1 0-10 0,3-1-16 16,1-4 3-16,3-1 12 0,2 0-12 0,0-1-21 0,2-4 8 15,2 1 13-15,0-2-11 0,2-2-17 0,2 1 2 0,0-4 11 16,1 2-9-16,1-3-15 0,0 0 0 0,3 0 6 0,1 0-28 0,1-1-37 16,0-2-32-16,3 0-31 0,2-2-38 0,2-1-41 15,1-1-51-15,2-2-57 0,1 0-20 0,0-3-11 0,1 0 2 0,-1 0 8 16,0-2 2-16,0 2-1 0,-3 0 25 0,1 0 31 15</inkml:trace>
  <inkml:trace contextRef="#ctx0" brushRef="#br0" timeOffset="83400.037">11212 10346 0 0,'0'0'175'0,"0"-3"47"0,1 2 21 16,-1-2 3-16,2 0-1 0,0 1 16 0,1-1 21 15,0 2 7-15,-1-1 7 0,2 1-32 0,0-2-42 0,2 3-48 0,-1-2-48 16,0 1-5-16,2-1 8 0,0 1-4 0,1 1-11 0,0-2-3 0,1 2-2 16,0-1-7-16,2 1-12 0,0 0-9 0,-1-2-10 0,2 2-7 0,0 0-5 15,0 0-13-15,2 0-14 0,-1-1-2 0,2 1 4 0,-1 0-10 16,2 0-13-16,2 0-8 0,-1 0-3 0,0-2-23 0,2 2-25 16,-2 0-30-16,2 0-28 0,-2 2-38 0,2-2-36 0,-2 1-71 0,-1 1-74 15,0-2-32-15,0 1-15 0,-1-1 3 0,-2 0 4 0,-1 2 5 0,-1-2 5 16,-3 0 14-16,0 3 19 0,-4 0 29 0,-1 0 181 0</inkml:trace>
  <inkml:trace contextRef="#ctx0" brushRef="#br0" timeOffset="83630.4504">11275 10699 175 0,'0'0'260'0,"0"0"5"0,0 0 13 0,0-3-2 0,2 1-5 16,2-1 11-16,2 2 15 0,-1-2-1 0,3 0-10 16,0 1-56-16,3-2-71 0,1 2-65 0,1-2-64 0,2 1-3 0,-1 0 14 15,4-2-16-15,-1 2-26 0,0-1-13 0,2 2-8 0,-2-1-49 16,2 2-58-16,0-2-61 0,-1 1-65 0,1 1-27 0,0-1-17 16,-2 1 4-16,-1-2 8 0,1 3-5 0,-1-3-8 0,2 0 9 15,-1 1 15-15,0-1 15 0,1 0 234 0</inkml:trace>
  <inkml:trace contextRef="#ctx0" brushRef="#br0" timeOffset="84284.2544">12125 10577 256 0,'2'-3'254'0,"-1"0"5"0,-1 0 11 16,1-1-6-16,1 2-10 0,0-2 7 0,1 2 7 0,0-2-5 16,2 1-10-16,0 0-70 0,2-2-94 0,0 2-55 0,1-1-40 0,1-2 2 15,0 1 16-15,2-1-11 0,0 0-17 0,-1 0 10 0,2-1 16 16,0 1-10-16,0-2-19 0,0-1 10 0,0 2 18 0,0-2-11 0,0 0-14 16,0-3 10-16,0 3 19 0,0-2-10 0,0-1-19 0,0 0 10 0,0 0 15 15,0-1-15-15,0-1-24 0,-1 1 9 0,1-2 18 0,0 0-12 16,-1 0-21-16,1-2 9 0,-2 1 21 0,2-1-14 0,-1 2-19 15,-2-1 14-15,1 1 23 0,-1 0-7 0,-1 0-16 0,-1 1 20 0,-1 1 34 16,1 1-5-16,-2 0-15 0,1 1 15 0,-1 1 22 0,0 1-5 0,-1-2-17 16,2 2 15-16,-2-1 22 0,1 2-7 0,-1-1-18 0,0 2 9 0,0-1 21 15,0 1-10-15,0-1-16 0,0 1 8 0,0 1 14 0,0 0 1 16,-1 0-5-16,1 0 5 0,0 0 6 0,-2 0-3 0,2 0-4 16,0 0 1-16,-1 0 7 0,1 1 2 0,0 1 2 0,-1-1-5 0,1 1-2 15,-2 1 1-15,1 0 1 0,-2 1-11 0,1-1-13 0,-2 3 2 0,0 0 5 16,0 0-7-16,0 0-13 0,0 0 1 0,0 0 4 0,0 0-11 15,0 0-17-15,0 0 7 0,0 0 11 0,0 5-7 0,0-2-13 16,0 0 11-16,-2 3 17 0,2 0-5 0,-1 0-12 0,0 3 10 0,-1 1 17 16,1 1-4-16,-2 2-13 0,1 1 10 0,-2 1 16 0,0 0-8 0,-2 1-16 15,1 2 8-15,0 0 13 0,-1 2-12 0,0 1-20 0,-1-2 4 0,-1 2 11 16,0 2-13-16,0-1-18 0,0 1 9 0,0 2 15 0,-1 1-10 16,1-1-22-16,-2 1 10 0,1 2 13 0,0-1-8 0,-1 2-13 15,2-2 11-15,-1 0 17 0,1 0-5 0,-1-2-11 0,1 1 7 0,0-2 16 16,1 0-10-16,0-2-16 0,1-1 9 0,0 0 15 0,1-1-7 0,1-4-16 15,1-1 5-15,2 0 15 0,0-3-10 0,1-1-16 0,1-2 5 16,-1-2 11-16,1-1-7 0,1 0-11 0,0-1 7 0,0-2 13 0,0 0-4 16,0-2-13-16,-1 1 8 0,2-1 14 0,-3-1-4 0,0 0-8 15,2 0 6-15,-2 0 10 0,3 0-5 0,0-1-11 0,-2-2 6 0,2 1 6 16,-2-1-5-16,2 0-11 0,-1-1-1 0,1-2 4 0,0 1-22 16,-1-1-28-16,1 0-19 0,0 2-17 0,-1-2-38 0,1 1-41 0,0 1-44 15,-2 1-47-15,2 0-50 0,-1 1-52 0,-2 2-52 0,0 0-57 16,0 0-15-16,4 2-7 0,-4-2 17 0,4 1 22 0,-1 4 17 0,-3-5 19 15,1 6 32-15,-1-2 40 0</inkml:trace>
  <inkml:trace contextRef="#ctx0" brushRef="#br0" timeOffset="86937.7095">13373 10198 36 0,'0'0'225'0,"0"0"4"0,-1 0 7 15,0-2-4-15,-1-1-4 0,0 2 8 0,0 1 11 0,0-2 1 0,2 2 1 16,-3 0-41-16,0-1-53 0,1 1-50 0,-1 0-48 16,0 0 0-16,3 0 16 0,-2 0-2 0,2 0-5 0,-3 0 16 0,3 0 23 15,0 0-4-15,0 0-11 0,-3 0 4 0,3 0 10 0,0 0-17 16,0 0-24-16,0 0 4 0,0 0 13 0,0 0-14 0,-2 0-21 16,2 0 0-16,-2 1 4 0,1 1-16 0,0-1-24 0,-1 2 0 0,2-1 3 15,-1 1-10-15,1 0-17 0,0-3 7 0,0 1 16 16,0-1-10-16,0 5-16 0,0-4 6 0,0-1 12 0,1 2-9 0,1-1-16 15,-2-1 5-15,2 2 14 0,0-2-10 0,-2 0-13 16,2 1 10-16,-2-1 16 0,0 0-8 0,0 0-14 0,3 0 8 0,-3 0 19 16,3-1-10-16,-2-1-13 0,0-1 11 0,1 2 16 0,-1-4-6 15,-1 2-12-15,1-1 9 0,-1-1 15 0,0-1-6 0,0 2-17 16,-1-2 8-16,0 0 15 0,-1 1-6 0,1-1-15 0,0 2 9 0,-1-2 17 16,1 1-10-16,0 2-16 0,-1-1 11 0,1 2 16 15,0-1-12-15,1 3-17 0,-2-1 1 0,2 1 5 0,0 0-14 0,0 0-26 16,0 0-8-16,0 0-2 0,0 1-40 0,0 4-46 15,0-2-42-15,2 1-40 0,-2 1-49 0,1 1-49 0,-1 1-7 0,1 1 5 16,1-1 4-16,-1 1 1 0,0-1 10 0,-1-1 17 16,2-1 12-16,-1 1 11 0</inkml:trace>
  <inkml:trace contextRef="#ctx0" brushRef="#br0" timeOffset="87471.1502">13267 10942 235 0,'2'-5'275'16,"0"1"-5"-16,0-1-9 0,0-1 7 0,0 2 13 0,0 1-2 0,0 0-5 15,1 0 10-15,0 1 13 0,-1 1-83 0,1-1-109 16,0 1-36-16,1-1-15 0,-2 1-19 0,1 1-23 0,0-2 12 0,-1 2 22 16,1 0-7-16,0 2-13 0,-1-2 8 0,0 1 17 15,0 2-10-15,0-1-19 0,-1 2 14 0,0 1 23 0,1-1-8 0,-2 2-17 16,-2 0 11-16,1 3 17 0,-2-1-13 0,1 4-19 0,-4-2 3 15,0 4 11-15,-1-2-22 0,-2 1-29 0,-2 4-16 0,0-2-11 16,-2 3-47-16,0 0-59 0,-1 0-44 0,0 1-44 0,0 1-51 0,0-2-50 16,0 0-10-16,1 1 3 0,1-2-4 0,0 1-8 15,1-5 12-15,2 1 18 0,1-2 16 0,1-2 16 0</inkml:trace>
  <inkml:trace contextRef="#ctx0" brushRef="#br0" timeOffset="91458.0863">14449 9947 36 0,'3'-4'111'0,"0"1"1"0,1-3 4 16,-2 3 2-16,2 0 5 0,-1-2-16 0,0 2-22 15,-1 0-23-15,1 0-23 0,0 0-3 0,-2 2 1 0,0-2 4 0,-1 3 5 16,0-3 4-16,0 3 1 0,0 0 6 0,0-2 1 0,0 2 2 16,2-3 0-16,-2 2 8 0,0 1 7 0,0 0 4 0,1-3 5 15,-1 3-3-15,0-3-6 0,0 3-1 0,0 0 1 0,0 0-6 0,0 0-8 16,0 0 1-16,0 0-1 0,0 0-7 0,-1-2-9 16,1 2-7-16,0 0-8 0,0 0-11 0,0 0-10 0,0 0 2 0,0 0 5 15,0 0-7-15,0 0-7 0,0 0 4 0,0 0 6 16,0 0-6-16,-3 2-12 0,0-2 4 0,-1 1 11 0,0 2-6 0,0 0-9 15,0 2 5-15,-2-1 10 0,-1 1-3 0,0 1-12 0,-2 1 7 16,0 1 8-16,-2 2 0 0,-1 2-7 0,-1 0 10 0,-1 2 10 16,1-1 1-16,0 4-5 0,-1-1 6 0,1 2 13 0,0 0-10 15,-1 2-13-15,2 1 11 0,-1 0 20 0,1 1-7 0,0 2-16 16,1 0 8-16,2 0 11 0,0 2-10 0,2-1-14 0,0 1 4 0,3-1 10 16,2 1-10-16,2-2-18 0,1 0 11 0,2-3 17 15,2 0-11-15,2-2-26 0,2-1 12 0,2-1 21 0,1-2-11 0,1-2-22 16,2-2 9-16,1-2 17 0,1 0-19 0,2-2-31 0,-1-2-27 15,2-2-27-15,0 0-42 0,0-2-48 0,0-1-40 0,0-3-41 16,-1 0-20-16,0-1-13 0,-3-2 3 0,0 0 9 0,-4-2-4 16,-2-1-10-16,0 2 14 0,-5-4 21 0</inkml:trace>
  <inkml:trace contextRef="#ctx0" brushRef="#br0" timeOffset="91913.6097">14624 9391 228 0,'-3'1'276'0,"1"1"4"0,2-2 13 16,-2-2-4-16,2 2-10 0,-2-1 9 0,2 1 17 0,0 0-2 15,0 0-6-15,0 0-57 0,0 0-74 0,-3 1-65 0,3-1-68 16,-1 2-3-16,-1 0 15 0,1 0-12 0,0 1-21 0,-1-1 10 0,1 1 17 16,0 0-16-16,1 1-26 0,0-1-14 0,0 1-5 15,0-2-52-15,0 2-58 0,1 0-69 0,2-1-70 0,-1 1-29 0,1-1-18 16,0 1 4-16,-3-4 10 0,2 2-7 0,-2-2-7 15,0 0 6-15,6-2 12 0,-2-2 14 0,0 0 187 0</inkml:trace>
  <inkml:trace contextRef="#ctx0" brushRef="#br0" timeOffset="92509.6097">14959 10237 0 0,'-2'-5'154'16,"2"1"67"-16,0-1 19 0,0 2 1 0,0-1-2 0,0 2 13 15,0-1 18-15,0 3 3 0,0-1-3 0,0 1-33 0,0 0-42 16,0 0-57-16,0-3-60 0,0 3 0 0,3-2 19 0,0 1-7 0,-1 1-9 15,2 0 6-15,2 1 11 0,-1 1-4 0,2-1-8 0,1 1-2 0,1-1 1 16,0 2 1-16,1-1 1 0,0 1 0 0,2 0-3 0,0-2-6 0,0 2-6 16,2-1-11-16,-1-1-13 0,2 2-4 0,-2-1-5 0,2-1-18 15,-2 1-23-15,2-1-28 0,-2 1-28 0,0-2-61 0,-1 1-68 0,0 1-74 16,0-1-71-16,0-1-28 0,-1 2-15 0,0-2 2 0,-2-2 5 16,0 1-4-16,-1-2-3 0,-1 1 8 0,-2-2 13 0,-1 1 27 0,-2 0 192 15</inkml:trace>
  <inkml:trace contextRef="#ctx0" brushRef="#br0" timeOffset="92932.8011">15811 10261 0 0,'0'-3'196'0,"0"1"55"0,1-2 10 15,-1 2 3-15,1-2-3 0,1 2 15 0,0-1 22 0,1 2 17 16,0-1 14-16,-1 1-23 0,2-1-36 0,0 1-63 0,0 1-71 0,2-2-19 16,-1 1-1-16,2-1-8 0,1 1-6 0,1 1-3 0,0 0-2 15,2 0-13-15,1-2-18 0,1 2-19 0,1 0-20 0,0 0-9 0,0 0-5 16,0 0-22-16,2 0-30 0,-1 0-55 0,1 2-62 0,0-2-84 15,0 1-89-15,0-1-20 0,0 0-7 0,1 0-4 0,-1-1-4 16,-1-1 2-16,0-1 5 0,-1 0 3 0,0-1-3 0,-2 1 18 0,-2 0 140 16</inkml:trace>
  <inkml:trace contextRef="#ctx0" brushRef="#br0" timeOffset="94427.9028">17728 9146 0 0,'4'-8'126'0,"-1"-2"46"0,-1 1 1 16,2-1-1-16,-1 2 4 0,1-1-1 0,-1 1-1 15,1 1 2-15,-2 0-1 0,2-1-58 0,0 1-76 0,0 0-25 0,0 0-5 16,0-2-1-16,2 2 1 0,0-1 14 0,2-1 17 0,2 0 14 15,0-1 11-15,2 1 5 0,3-2 3 0,1 0 14 0,4-2 17 16,1 1-1-16,5-3-4 0,2 2 4 0,2-1 10 0,4-2-5 0,2 1-10 16,1-1-7-16,3 0-7 0,1 1-20 0,1-1-21 15,0 1 3-15,2-1 10 0,0-1-19 0,0 2-31 0,2 0 5 0,-2 0 17 16,0 0-12-16,1 1-19 0,-1-1 5 0,-1 2 16 0,-1 1-11 16,0 0-20-16,-2 1 4 0,-2 2 8 0,0 0-26 0,-4 1-40 15,-2 1-22-15,-2 1-15 0,-4 1-37 0,-2 1-44 0,-1 2-42 16,-4-2-47-16,-3 2-19 0,-3 0-13 0,-2-1 5 0,-3 1 10 15,-3 1 2-15,-1-2-2 0,-4 3 20 0,0 0 26 0</inkml:trace>
  <inkml:trace contextRef="#ctx0" brushRef="#br0" timeOffset="94646.7954">19321 8291 46 0,'8'-1'234'0,"0"-2"8"0,0 1 11 0,0-1-2 16,0 1-11-16,0 1 7 0,0 0 14 0,0 2-4 0,2 1-10 16,-2 2-38-16,1 1-52 0,-1-1-65 0,0 2-73 0,-1 2-2 0,-1 0 16 15,1 2-14-15,-3 0-22 0,0 2 11 0,-3 2 19 0,1 0-12 0,-4 2-24 16,0 0 9-16,-2 2 19 0,-2 0-17 0,-2 2-29 0,-1 0 1 0,-2-1 10 16,-2 2-40-16,-2-2-50 0,1 1-23 0,-2-1-14 0,0 2-43 15,-2-2-54-15,4 0-12 0,-1 0 3 0,0-1-7 0,2-1-10 16,0 0 10-16,2 0 16 0,2-3 3 0,1 1 39 0</inkml:trace>
  <inkml:trace contextRef="#ctx0" brushRef="#br0" timeOffset="94910.9494">20172 8251 0 0,'0'0'70'0,"0"0"212"0,0 0-4 16,0 0 2-16,-3-1 7 0,2 0-5 0,-2 0-6 0,1 2 6 0,-1 1 6 16,0 3-2-16,1 0-7 0,-2 2-85 0,0 1-110 0,0 1-50 15,0 2-32-15,0-1-1 0,0 4 10 0,0 0-5 0,0 0-12 16,1 2 7-16,-1 1 11 0,0 0-7 0,0-1-14 0,0 2 6 0,0-1 12 16,0 0-6-16,0 0-12 0,0 0 3 0,1-3 7 0,-1 2-19 0,0-2-28 15,2-1-13-15,-1 0-7 0,0-1-46 0,2-1-58 0,0-1-46 16,1-1-42-16,0-1-19 0,0-2-11 0,1-2 3 0,-1-4 7 0,3 3-1 15,-3-3-3-15,0 0 18 0,8-1 21 0</inkml:trace>
  <inkml:trace contextRef="#ctx0" brushRef="#br0" timeOffset="95106.9352">20349 8072 252 0,'0'-15'324'16,"0"-1"15"-16,0-1 18 0,-1 2 4 0,0 0 5 0,-1 1 6 0,2 2 8 15,-1 2-2-15,1 2-5 0,0 2-61 0,0 0-78 0,0 1-72 16,0 2-69-16,1-1-34 0,1 2-20 0,-1-1-30 0,2 2-29 16,1 1-23-16,0 1-20 0,2 2-24 0,1 0-23 0,1 2-49 0,3 2-55 15,-1 0-58-15,2 2-58 0,2 0-19 0,-1 1-11 0,2 2-3 0,-1 0 1 16,1 0 13-16,-2 2 13 0,-1 1 18 0,-1-1 15 0,-2 2 16 0,1 1 202 16</inkml:trace>
  <inkml:trace contextRef="#ctx0" brushRef="#br0" timeOffset="95332.7346">20876 8406 0 0,'0'0'67'0,"3"-1"211"15,-1-2 10-15,1 1-2 0,0 0-4 0,-1-1 5 0,1 1 10 16,0-1-2-16,1 1-2 0,1 1 4 0,2-2 3 0,-1 2-92 0,1-1-124 15,1 1-37-15,1-1-14 0,1 1-17 0,-1 1-14 0,0 0-8 0,2 0-5 16,0 0-37-16,-1 1-49 0,1 2-40 0,-2-1-32 0,1 2-52 0,-1-1-58 16,0 1-12-16,-2-2-1 0,0 2-5 0,-2 1-3 0,-2 0 6 15,-3 1 6-15,-3 0 7 0,-2 0 10 0</inkml:trace>
  <inkml:trace contextRef="#ctx0" brushRef="#br0" timeOffset="95512.8003">20635 8662 0 0,'0'3'36'16,"0"1"225"-16,1-1-9 0,2 0 6 0,1-2 12 0,0 0-5 0,0 0-10 16,1 1 6-16,2-1 8 0,1 0-5 0,0 1-9 0,1 0-83 0,2-1-103 15,-1 0-48-15,2 0-30 0,2 0 3 0,-1 1 9 16,3-1-34-16,0-1-49 0,1 1-26 0,1-1-23 0,0 0-50 0,1 0-58 16,0-1-12-16,1 0-1 0,-2-1-8 0,1 0-9 0,0 0 6 0,-2-2 7 15,2 2 1-15,-2-2-2 0</inkml:trace>
  <inkml:trace contextRef="#ctx0" brushRef="#br0" timeOffset="95782.0812">21667 8279 0 0,'-2'-3'73'0,"0"2"217"0,0-1-1 0,0-1 4 0,0 2 4 15,0-1-2-15,0 1-2 0,2 1 4 0,0 0 9 0,-4 1 3 16,2 0 1-16,-1 0-82 0,0 2-109 0,1 0-46 0,-2 2-28 0,0 1-7 16,0 1-1-16,0 2-2 0,-2 0-2 0,1 1 1 0,0 2 5 15,-1 0-4-15,1 1-8 0,0 1-5 0,1 1-2 0,-2-1-4 0,2 1-4 16,0 0-4-16,0 0-5 0,0 0 0 0,2 1 1 0,-1-2-5 0,0 2-8 16,1-2-18-16,-1 1-18 0,2-1-14 0,-1-1-16 15,1 0-43-15,1-1-52 0,0-1-49 0,0-1-51 0,1-2-28 0,1 1-23 16,-1-3-8-16,0-3 1 0,-1-3 2 0,0 0 7 0,0 0 14 0,0 0 19 15,6 0 14-15,-2-2 166 0</inkml:trace>
  <inkml:trace contextRef="#ctx0" brushRef="#br0" timeOffset="95984.9518">21815 7945 0 0,'-3'-5'151'15,"-1"1"160"-15,1-2 4 0,1 1 3 0,-1 0 0 0,0 0 3 0,1 2 1 16,0 0-1-16,1 2-1 0,1 1-2 0,0 0 0 0,0 0-99 0,0 0-129 16,0 0-54-16,3 1-32 0,-1 2-23 0,1-1-20 15,1 2-51-15,1 0-62 0,1 2-62 0,2 2-67 0,0-2-22 0,2 1-12 16,2 0 0-16,0 0-3 0,2 0 2 0,-2 1 1 0,1-1 3 0,0 0 4 16,-1 0 16-16,0 0 199 0</inkml:trace>
  <inkml:trace contextRef="#ctx0" brushRef="#br0" timeOffset="96411.6649">22233 8503 175 0,'3'-1'260'0,"0"0"22"0,-1 0 33 0,1-2 6 15,1 2 6-15,0-1 9 0,0 0 13 0,1 1-2 0,2 0-7 16,1 0-61-16,3 0-78 0,-1-1-57 0,4 2-54 0,0-1-13 0,4 0-4 16,-1 1-46-16,2-1-60 0,-1 0-30 0,1 1-22 15,-2 0-43-15,2 0-47 0,-2 0-37 0,-1 1-28 0,0-1-45 0,0 1-49 16,-1-1-7-16,1 1 5 0,-1 0 3 0,-1 2-1 0,1-2 23 15,-2 0 32-15,2 0 20 0,-2 2 64 0</inkml:trace>
  <inkml:trace contextRef="#ctx0" brushRef="#br0" timeOffset="96830.5844">22888 8480 0 0,'-3'2'75'0,"1"-4"217"0,2 2 2 0,-2-2 11 0,1 0 10 16,1-1 3-16,0 1 4 0,1-2 7 0,1 2 5 0,-1-1 11 0,2 1 9 16,1-2-85-16,0 1-115 0,1-2-43 0,2 0-27 0,1 0-12 0,2 1-7 15,1-2-7-15,2 0-7 0,2-2-6 0,2 1-7 0,2-1-4 16,1-1-1-16,0 0-13 0,1-1-14 0,2-1-2 0,-2 1 4 15,2-1-7-15,-2-1-10 0,1 1 6 0,-2-1 11 0,0 0-7 0,-2-1-7 16,1 1 5-16,-3-1 10 0,0 1-8 0,-3 0-10 0,1 0 6 0,-2 0 12 16,-3 1-3-16,0 1-9 0,-2 1 17 0,0 0 22 0,-3 2-2 0,0 1-7 15,-2 1 9-15,0 2 14 0,-1-1-8 0,-1 4-12 0,0 0 9 16,0 0 16-16,0 0 1 0,-3 1-5 0,1 3 15 0,-2 1 18 16,0 2-12-16,-2 2-18 0,0 3 4 0,-2 2 10 0,0 0-10 0,-2 4-16 15,1 0 9-15,0 2 17 0,-2 1-11 0,0 2-20 0,2-1 1 0,-2 4 4 16,2 0-24-16,0 0-32 0,1 2-13 0,1 0-6 0,0-1-27 0,2 1-34 15,1-1-19-15,0-1-13 0,3-1-37 0,-1 0-41 16,1-1-69-16,1 0-77 0,1-1-52 0,1 0-43 0,0-3 1 0,0 0 12 16,0-2 9-16,1 0 9 0,0-1 21 0,-1-2 25 0,1-2 23 0,-2-2 20 15</inkml:trace>
  <inkml:trace contextRef="#ctx0" brushRef="#br0" timeOffset="98865.6341">17916 1729 106 0,'-1'-2'176'0,"1"2"4"0,0-3 0 0,0 3 1 0,1-3 1 16,0 0 4-16,1 0 6 0,2 0-21 0,0 0-30 0,1-1-24 0,0-1-21 15,3-1-15-15,0 0-12 0,3 0-2 0,1-1-1 16,1 0-6-16,2-1-10 0,1-1 5 0,1 1 10 0,2-2-8 0,1 1-12 16,0-1-3-16,1-1-3 0,-1 0-12 0,2 1-18 0,-2-2 9 0,1 1 18 15,-1 1-9-15,-1-1-15 0,1 2 10 0,-3 0 16 16,2 0-11-16,-2 0-17 0,2 1 7 0,-2 1 14 0,2 0-11 0,-1-1-20 15,2 0 7-15,0 1 16 0,0-2-16 0,2 2-20 0,0-1 7 0,1-1 21 16,1 1-9-16,0 0-17 0,1-1 10 0,1 0 13 0,0 0-6 16,2 0-18-16,0-1 10 0,0 2 14 0,0-2-10 0,2 0-17 15,0 1 13-15,0 0 19 0,0 0-10 0,1 0-19 0,0 1 6 0,1 0 18 16,-2-1-7-16,2 1-16 0,-1 1 8 0,0-2 15 0,-1 2-7 16,0 0-17-16,0 0 10 0,0-1 16 0,-2 1-10 0,1 1-16 15,-2 0 9-15,-1 0 20 0,1 0-8 0,-2 1-15 0,1 1 7 0,-4-1 16 16,1 0-10-16,0 0-16 0,-2 2 8 0,-1-2 13 0,0 1-8 0,0 1-13 15,-1 0 9-15,-1 0 12 0,1 0-7 0,0 0-17 0,-1 0 6 16,1 1 13-16,0-2-8 0,-2 2-16 0,2-1 11 0,-1 0 17 16,1 0-11-16,-2 0-18 0,1 0-14 0,-1 0-11 0,-2 0-26 0,-1 0-33 15,0 0-30-15,-2 0-29 0,-2 0-43 0,0 0-49 0,-2-1-8 0,-3 1 4 16,0-1-5-16,-2-1-10 0,-2 0 8 0,-2 1 12 0,-2-1 15 16,-1 0 80-16</inkml:trace>
  <inkml:trace contextRef="#ctx0" brushRef="#br0" timeOffset="99133.6274">19916 820 105 0,'12'-5'162'15,"1"0"-2"-15,1 1 1 0,-2 1-1 0,0 0 2 0,0 2-1 0,0 1-1 16,0 0-40-16,-2 3-51 0,1 0-28 0,-2 2-22 0,-1 1-8 15,-1 2-5-15,-2 1-5 0,-1 2 1 0,-1-1-1 0,-2 4-2 0,-2 0 1 16,-2 0 1-16,-1 3-1 0,-2 0 0 0,-1 1 2 0,-2 0-2 16,-2 2 0-16,-2 1-2 0,-1-1 1 0,-2 3-2 0,0-1 1 0,-2 2 1 15,-2 0 1-15,-2 0 1 0,0 0-7 0,-2 1-10 0,-2-1-7 16,2 0-7-16,-1-1-4 0,0-1-4 0,-1-1-7 0,2-1-7 16,2-2-22-16,0-2-23 0,2-1-26 0,3-3-26 0,0 0-8 0,2-3-4 15,3-1 7-15,1-2 8 0,2-1 8 0,2-3 86 0</inkml:trace>
  <inkml:trace contextRef="#ctx0" brushRef="#br0" timeOffset="99434.4096">20381 805 0 0,'0'0'57'0,"0"0"72"0,0 3 6 15,0-1 6-15,0 2 10 0,-1-1 4 0,0 2 2 0,-1 1-29 0,1 1-38 16,0 2-17-16,-2-1-11 0,0 2-4 0,-1-1-1 0,2 3 2 0,-2-1 1 16,0 1 6-16,0 0 3 0,0 1 0 0,0-1-6 0,0 1-3 15,0-1-5-15,1 0-2 0,-1 0-2 0,1 0-3 0,1 0-8 0,-1 0-2 16,0 0 1-16,1-1-8 0,0 0-8 0,0 0-20 0,0-2-21 15,1 1-33-15,-2-2-35 0,2 0-22 0,1-1-16 0,0-2-38 0,0-5-42 16,0 0-8-16,0 4-1 0,0-4-1 0,0 0-1 0,0 0 2 0,4-2 5 16</inkml:trace>
  <inkml:trace contextRef="#ctx0" brushRef="#br0" timeOffset="99623.0433">20637 409 112 0,'4'-12'236'0,"-1"1"-7"0,0 1-8 15,-3 1 1-15,0 6 3 0,0 3-39 0,0 0-56 16,0 4-53-16,0 4-55 0,0 0-83 0,1 4-94 16,2 0-38-16,-1 2-23 0,2 2-11 0,0 0-10 0,0-1 8 0,-1 2 10 15</inkml:trace>
  <inkml:trace contextRef="#ctx0" brushRef="#br0" timeOffset="100071.9984">20872 877 0 0,'5'-2'225'0,"2"-1"30"0,1 0 1 16,1-1 13-16,1 1 13 0,-1-1 1 0,2 2-2 0,1-1 8 15,1 1 16-15,2-1-52 0,-1 1-71 0,4 1-38 0,-1 0-26 16,2 1-34-16,-1-2-37 0,2 2-2 0,2 0 10 0,-2 0-20 0,0 2-28 15,0-1-16-15,0 0-10 0,-2 0-43 0,1 2-56 0,-2-1-35 0,-1 2-30 16,-1-1-50-16,-2 1-53 0,1 1-11 0,-4-1 3 0,-2 1-6 0,-1 1-12 16,-2 0 9-16,-2-1 13 0,-3 1 14 0,-3-1 15 0</inkml:trace>
  <inkml:trace contextRef="#ctx0" brushRef="#br0" timeOffset="100243.3547">20923 1139 118 0,'-6'3'293'16,"2"-1"-4"-16,2-1-7 0,2-1 5 0,0 0 10 0,0 0-12 16,2 0-18-16,2 0 10 0,2 0 16 0,0 0-53 0,4 0-78 15,-1-1-57-15,2-1-53 0,1 1-53 0,1 0-58 0,2-1-35 0,-1-1-31 16,4 1-65-16,-2-1-79 0,1 0-13 0,2 0 3 0,-2 1-6 0,0-2-12 16,1 1 8-16,-2-2 10 0,1 0 0 0,-1-1-6 0</inkml:trace>
  <inkml:trace contextRef="#ctx0" brushRef="#br0" timeOffset="100500.8161">21753 774 0 0,'2'-4'147'0,"-1"0"112"0,0 0 8 0,1 0 12 0,-2 1 15 15,0 0-4-15,0 3-13 0,0 0 8 0,0 0 11 0,0 0-43 0,0 0-59 16,-3 2-37-16,2 1-28 0,-2 1-39 0,0 2-39 0,1 1-6 0,-2 1 0 15,0 3-15-15,0 0-18 0,-2 2 11 0,1 2 17 16,0-1-10-16,-1 3-16 0,1 0 5 0,0-1 14 0,-1 2-12 0,1 0-19 16,0 0-4-16,-2 2 1 0,-1-1-32 0,0 0-41 0,-1 1-22 0,-1 1-19 15,0-1-32-15,-1 1-39 0,0-2-18 0,-1 0-11 0,2-2-38 16,-1 0-52-16,2-3-4 0,-1 0 6 0,1-2 6 0,1-2 3 16,0-2 24-16,1 0 30 0,2-4 26 0,0 0 190 0</inkml:trace>
  <inkml:trace contextRef="#ctx0" brushRef="#br0" timeOffset="100676.2226">22032 488 72 0,'3'-2'157'0,"-2"0"-1"0,2-1-1 16,-1 1-7-16,1 2-4 0,1 0-7 0,0 1-10 0,0 1-41 0,0 2-50 15,1 0-75-15,-1 0-83 0,2 1-22 0,-2 0-10 0,-2 1-1 0,2 0-2 16,-1 1 2-16,0 0 1 0</inkml:trace>
  <inkml:trace contextRef="#ctx0" brushRef="#br0" timeOffset="100934.4953">22077 1008 111 0,'-2'1'297'0,"2"-1"-3"0,0 0-8 0,0 0 7 0,2-2 13 16,1-1-5-16,1 2-8 0,1 0 5 0,3 0 8 0,2 0-57 0,0-1-78 16,2 1-57-16,3 0-52 0,0 1-40 0,2-1-38 0,2 1-7 15,-1-1 2-15,1 1-30 0,1-2-42 0,0 2-25 0,1-1-20 16,-1 1-38-16,0-1-38 0,-1 0-32 0,0 0-29 0,-2-1-14 0,-1 1-11 15,0-1 7-15,-3 1 14 0,1-2 8 0,-4 1 5 0,1-1 23 0,-2 1 152 16</inkml:trace>
  <inkml:trace contextRef="#ctx0" brushRef="#br0" timeOffset="101137.8612">22337 740 0 0,'-5'4'75'0,"0"1"120"0,1 1 10 16,-2 0 7-16,1 1 7 0,-2 1-2 0,1 2 2 0,-2 2 3 0,-2 1 5 15,0 3-50-15,-1-1-66 0,-1 3-33 0,0 2-20 0,-1-1-16 16,-2 2-12-16,2 1-13 0,-2 1-16 0,2 0-23 0,-1 1-29 0,1 1-27 16,0-1-27-16,1 1-47 0,1 0-55 0,2 0-12 0,-2-2 5 15,3 0-5-15,0 0-6 0,3-3 4 0,1-2 7 0,1-1 2 0,3-3 46 16</inkml:trace>
  <inkml:trace contextRef="#ctx0" brushRef="#br0" timeOffset="101502.3295">22796 985 175 0,'0'0'209'0,"0"-3"8"0,0 0 8 15,0 1-3-15,0 2-1 0,1-3 4 0,-1 1 12 0,2 1-36 0,0 0-44 16,1 1-35-16,1-2-34 0,1 2-20 0,2 0-20 0,1 0-9 16,0-1-5-16,3 1-10 0,-1-1-10 0,4 0 4 0,-1-2 9 15,2 1-5-15,1-2-8 0,0 1 7 0,0-2 12 0,2 0-6 0,0-1-12 16,0 0 4-16,1-2 11 0,0-1-6 0,-1 1-13 0,1-3 5 0,0 0 8 16,-1-2-7-16,1 0-14 0,-2-1 6 0,1-1 7 15,-2 0-7-15,0-1-10 0,-2 0 17 0,0 1 29 0,-2 0 14 0,-2 1 7 16,0 1 21-16,-2 2 28 0,-2 0-2 0,0 3-11 0,-2 1 7 0,-2 2 13 15,1 1-10-15,-2 2-14 0,-1 2 4 0,0 0 9 0,0 0-17 0,0 3-23 16,-1 3-13-16,0 2-5 0,-2 1-20 0,-1 3-23 0,-1 3 2 16,-2 1 8-16,-2 4-4 0,-2 1-4 0,0 2 3 0,-2 2 6 15,0 2-22-15,-1 0-31 0,2 2-28 0,-1 0-27 0,2 0-52 0,1-1-62 16,0 1-71-16,2-1-74 0,3-1-26 0,1 1-11 0,1-3 1 0,2-1-1 16,1-1 1-16,1-3-4 0,2 0 22 0,-2-5 23 15,2 0 28-15,1-2 205 0</inkml:trace>
  <inkml:trace contextRef="#ctx0" brushRef="#br0" timeOffset="110760.9433">16347 9476 0 0,'-2'-1'37'0,"1"-1"86"0,1-1 2 0,-1 1 4 16,1-2 3-16,-2 2 4 0,2 0 5 0,0-2-33 0,0 2-45 15,0-2-16-15,0 0-13 0,2 1-1 0,-1 0-3 0,0 0 2 0,1-1 1 16,-1 1 0-16,0-1 1 0,1 0-2 0,0 1-2 15,0-1 0-15,0-1 0 0,0 2 4 0,-1-2 4 0,0 1 2 0,1 1 1 16,-1-2 11-16,0 1 14 0,1 1 8 0,-2-1 10 0,1 1-5 16,-1 0-8-16,1 0 2 0,-1 0 8 0,2 1-3 0,-2-1-6 15,0 1 8-15,0 0 10 0,0 2-6 0,0-3-12 0,0 3-6 16,0 0 0-16,0-2-18 0,0 2-21 0,0 0 6 0,1-3 13 16,-1 3-10-16,0 0-19 0,3 0 7 0,-1 0 13 0,2 0-17 0,2 0-28 15,0 2 7-15,1-1 17 0,2 0-13 0,1 1-19 16,-1 1 10-16,2 0 18 0,-2 0-11 0,2 0-14 0,-2 2 11 0,0 0 20 15,1 0-12-15,-1 0-22 0,0 1 13 0,1 1 19 0,-1 0-8 16,0 0-20-16,-1 2 9 0,2-1 19 0,-1 2-10 0,-1-1-18 16,1 2 9-16,-1 0 20 0,0 1-14 0,0 1-23 0,-1 0 14 0,0 2 23 15,-1 0-10-15,0 0-19 0,-2 1 8 0,0 2 20 16,0-1-10-16,-2 1-18 0,1 1 11 0,-2 1 17 0,1-2-7 0,-1 3-18 16,-1-2 9-16,0 1 20 0,0 2-11 0,0-2-20 15,0 2 13-15,0-1 22 0,0 2-8 0,0 1-16 0,0 0 11 0,1 0 19 16,1 0-11-16,-1 0-14 0,0 1 7 0,1 1 18 0,-1-1-11 15,0-1-17-15,1 2 10 0,-1-4 18 0,2 2-12 0,-2-1-20 16,0-1 8-16,1 1 17 0,-1-2-13 0,0 0-17 0,1 0 11 16,0 0 19-16,0-2-8 0,-1 2-20 0,0-1 13 0,1-2 22 15,-1 1-9-15,0 1-15 0,1-2 13 0,-2 0 23 0,0 0-4 0,-2 0-17 16,1 0 12-16,0 0 18 0,-2 1-6 0,0 1-18 0,-1-2 10 16,0 1 17-16,0 2-9 0,-1 0-18 0,0 0 9 0,-2 0 12 15,0 0-9-15,1 0-18 0,-1 2 5 0,0-4 11 0,-1 4-10 16,0-4-16-16,0 2 5 0,0-1 13 0,0-2-10 0,0 0-13 15,0 0 5-15,-1 0 13 0,0 0-8 0,-1-3-13 0,2 0 6 16,-1 0 14-16,0-2-4 0,-1 1-10 0,1-2 12 0,0 0 17 16,-1-3-1-16,1 0 1 0,0 1 8 0,-1-2 16 0,1 1-1 0,-2-2-4 15,2 1 8-15,-2-2 10 0,2 0 0 0,-2 0-2 0,2-2 4 16,0 1 4-16,1-1-5 0,-2 1-7 0,2-1-6 0,2-1-7 16,-1 2-5-16,0-2-3 0,1 0-8 0,0 0-4 0,0 0-4 15,-1 0-2-15,2 0-8 0,-2 1-7 0,2-2-3 0,-2 2-1 16,2-2-2-16,1 1-3 0,0-2 6 0,1 1 7 0,0-1 1 0,3-1-5 15,-1 2 6-15,1-2 7 0,0 0 1 0,0 0-7 16,0 0 7-16,0 0 8 0,0 0-2 0,0 0-8 0,0 0 1 0,0 0 2 16,0 0-10-16,0 0-16 0,1-2-13 0,-1 2-16 15,0 0-31-15,0 0-34 0,3-1-49 0,-3 1-49 0,0 0-58 0,0 0-58 16,3 0-46-16,-3 0-47 0,0 0-41 0,0 0-41 0,0 0-4 16,0 0 5-16,0 0 13 0,0 0 13 0,-4 3 26 0,-3 0 30 15,-1 0 48-15,-1 1 56 0</inkml:trace>
  <inkml:trace contextRef="#ctx0" brushRef="#br0" timeOffset="112095.3888">3612 13084 130 0,'-3'-14'155'0,"-1"1"1"0,2 1-2 15,-1 1 2-15,0 1 2 0,2 0-1 0,0 0 1 16,-1 2-46-16,1 0-62 0,0-1-17 0,-1 1-5 0,1-1 7 0,0 2 7 16,-1 0 21-16,1 1 24 0,0 1 9 0,-1 0 4 15,1 1 10-15,1 0 13 0,-1 2-3 0,-1-1-11 0,2 3 4 0,0 0 7 16,0 0-11-16,0 0-14 0,0 0-8 0,0 0-2 0,-1 3-26 16,0 0-37-16,-1 2-2 0,1 2 4 0,0 3-15 0,-2 1-24 15,0 2 9-15,1 2 18 0,-1 5-11 0,-1-1-14 0,-1 4 10 16,-1-1 19-16,1 4-10 0,0 0-18 0,-2 2 9 0,2-1 18 15,-2 1-9-15,2 2-18 0,-2 1 11 0,0 0 17 0,1 3-7 0,-1 1-18 16,-1 1 9-16,0 3 18 0,-1 0-9 0,-1-2-16 16,0 2 8-16,-1 0 17 0,0 0-7 0,-1-1-17 0,2-2 10 0,-2-2 14 15,1-2-10-15,-1-1-19 0,1-2 10 0,1-4 17 0,-2-2-7 16,1-2-15-16,0-5 9 0,1-1 17 0,-1-3-8 0,0-3-14 16,2 0 11-16,-2-4 18 0,2-2-9 0,0 0-13 0,-1-3 7 15,1-2 18-15,1-1-11 0,0-1-19 0,0-2 8 0,0 0 14 16,1-3-10-16,2 0-21 0,0-3 9 0,-1 0 15 0,2-3-12 0,0 0-19 15,2 0 7-15,-1-2 15 0,0 1-9 0,2-2-18 16,1 3 12-16,0-2 19 0,0 2-10 0,0 2-19 0,1-1 11 0,1 2 20 16,0 2-10-16,0 2-19 0,0 1 10 0,0 2 16 0,0 1-14 15,1 4-17-15,-3 0 7 0,3 0 19 0,1 4-10 0,0 1-16 16,-2 2 10-16,2 4 13 0,0 1-8 0,0 3-16 0,0 3 10 16,-1 3 19-16,1 3-8 0,-1 1-16 0,-1 4 12 0,1 1 21 15,0 1-9-15,-1 2-16 0,0 2 8 0,0 1 14 0,0 0-6 0,0 1-15 16,1 1 11-16,0-1 16 0,-1 1-9 0,1-2-18 15,0-2 7-15,1-1 19 0,-2 0-11 0,2-1-18 0,-1-2 1 0,0-2 8 16,-1 1-28-16,1-2-38 0,-2 1-26 0,2-2-22 0,-2-2-31 16,1 0-37-16,0-3-37 0,1-3-36 0,0-3-18 0,-1-2-12 15,4-1 3-15,-1-1 9 0,2-5 5 0,1 0-1 0,1-3 25 16,2 0 97-16</inkml:trace>
  <inkml:trace contextRef="#ctx0" brushRef="#br0" timeOffset="112779.6778">3393 16309 0 0,'-5'-9'133'16,"-2"-1"61"-16,2-1 11 0,1 0 5 0,1-1 0 0,1 0-6 0,0 0-9 16,2-1 3-16,2 0 8 0,2-1-47 0,0-2-62 0,2 0-35 15,1 0-26-15,1-2-6 0,0 1 0 0,1-1-9 0,1 1-9 0,-1 0 1 16,0 2 7-16,1 0-1 0,-2 2-2 0,-2 2 5 0,1 2 8 15,-2 1-1-15,1 2-7 0,-1 2 8 0,-1 1 11 0,0 2 1 16,0 2-2-16,0 2 1 0,0 0 4 0,0 4-9 0,-1 2-9 16,-2 3 3-16,0 2 7 0,-2 4-2 0,-2 4-11 0,-1 3 6 0,-2 3 4 15,-1 2-2-15,-1 1-7 0,-1 2-2 0,-1 1-4 0,1 1-2 16,1-2-5-16,0 1 4 0,1-2 7 0,2 0-4 0,1-2-7 16,1 0 5-16,3-3 2 0,2 1-1 0,0-3-4 0,2-1-1 0,3-1 4 15,0 0-4-15,1-3-1 0,1 2 0 0,2-3 0 0,1 0-3 16,0 0-6-16,1 0 0 0,-1-1 2 0,1-1-4 0,-1 1-2 15,0-1-1-15,-1 0 7 0,-2-2-4 0,-1 1-2 0,-1 0 2 0,-2-3 4 16,-1 1-4-16,-1-2-2 0,-4 1-1 0,-2-1 4 0,-2 2-1 16,-2-2 1-16,-4 1-1 0,-1-1 2 0,-2 1-3 0,-2 0-6 15,-2 0 0-15,-2-1-1 0,0-1-5 0,0 0-3 0,-1-1 0 0,0-2 3 16,-1-1-8-16,2-1-8 0,0-1-5 0,2 0-3 0,-1-2-15 16,3 0-23-16,1-1-13 0,2-1-7 0,1-1-26 0,3 0-30 15,2 0-42-15,2-1-45 0,5 1-17 0,-3-3-13 0,4-2 3 0,5 0 8 16,0-2 4-16,5-2 3 0,4 0 16 0,1-3 20 0</inkml:trace>
  <inkml:trace contextRef="#ctx0" brushRef="#br0" timeOffset="113513.9274">6204 14101 66 0,'-4'-6'196'15,"-1"1"5"-15,-2 1 6 0,0-1-1 0,-1 4-2 16,0 1-17-16,-1 0-17 0,0 3 7 0,-3 1 16 0,0 1-49 0,-2 1-67 16,1 1-31-16,-2 2-17 0,1-1 1 0,-1 1 4 0,-1 0 1 15,1 3-5-15,-1-3 15 0,2 3 16 0,-2 0 1 0,0 0-5 16,-2 3 9-16,2-2 13 0,-1 4-5 0,-2-1-13 0,1 4 5 0,-2-2 11 16,0 4-16-16,-2 1-19 0,1-1 2 0,-2 4 7 15,2 1-17-15,-2 0-22 0,2 1 11 0,1 1 14 0,0 1-5 0,1 1-16 16,2-1 11-16,2-1 18 0,1 1-4 0,3-2-14 0,2-2 9 15,1-1 16-15,2 1-7 0,4-4-18 0,0 1 8 0,4-2 17 16,2 0-11-16,2-3-23 0,4 0 4 0,0 0 16 0,5-3-16 0,1 1-17 16,1-1 5-16,3 0 17 0,3 0-10 0,0-1-17 15,2 1 6-15,0-2 10 0,1 1-17 0,2 1-28 0,-2 0-5 0,2 0-1 16,0 0-31-16,2 1-40 0,-1 1-32 0,2-1-32 16,-1 2-62-16,4-1-79 0,-1 1-14 0,0 0 4 0,1 0-6 0,0-3-5 15,1 0 11-15,0-3 18 0,-2-2 11 0,0-2 5 0</inkml:trace>
  <inkml:trace contextRef="#ctx0" brushRef="#br0" timeOffset="113997.2897">8136 14080 0 0,'-4'-12'132'0,"0"-3"93"0,-3 0 1 16,1 3 7-16,-1-3 4 0,0 3-3 0,-1 1-5 0,-1 1 5 0,0 4 8 15,-1 0-43-15,0 3-58 0,-4 1-27 0,1 2-16 16,-2 2-22-16,-1 1-22 0,-1 3 11 0,-2 3 17 0,1 1 5 0,-4 4-1 16,1 1 17-16,0 3 23 0,-2 0 3 0,2 4-3 15,-2 2 5-15,2 3 11 0,1 2-13 0,-2 2-21 0,4 4 0 0,-2 1 6 16,2 4-16-16,0 1-23 0,2 4-6 0,-2 0-2 0,4 3-17 15,-1 0-23-15,3 0-5 0,3 0 2 0,1-2-12 0,2 1-13 16,4-4-5-16,3-1-3 0,2-1-18 0,2-5-23 0,4 0-11 16,2-2-8-16,4-2-29 0,1-4-35 0,2-2-32 0,5-2-33 15,1-3-42-15,4-5-44 0,1-2-40 0,3-5-37 0,2-3-11 0,0-3-2 16,1-3 16-16,0-3 19 0,-1-3 13 0,0 0 11 16,-1-5 26-16,-1-1 34 0</inkml:trace>
  <inkml:trace contextRef="#ctx0" brushRef="#br0" timeOffset="114480.8947">8400 14830 202 0,'-5'-9'318'0,"-2"0"8"0,-2 0 7 0,-1 0 13 0,-2 3 14 16,-1-2 6-16,0 2 0 0,-1 2 6 0,0-1 6 0,-1 4-61 0,0-1-83 15,1 2-63-15,-1 2-57 0,0-1-35 0,1 4-25 16,0 1-7-16,1 0-1 0,1 1-16 0,1 2-22 0,2 0-2 0,1 2 3 16,1 1-8-16,1 0-10 0,2 0 5 0,0 1 10 0,2-1-8 15,1 2-10-15,2-1 5 0,2-1 7 0,1 2-9 0,1-2-14 16,2-2 4-16,2 1 8 0,1-2-5 0,0 0-14 0,4-2 6 15,-1-1 9-15,2-3-8 0,1-1-11 0,1-2 7 0,-1-3 10 16,1-2-4-16,2-1-13 0,-2-1 7 0,1-1 18 0,-1-2-6 0,-1-2-11 16,0 1 10-16,-1-2 16 0,-2 1-8 0,0 0-11 0,-2-2 10 15,-2 2 16-15,-1 0-5 0,-2 2-14 0,-1-1 13 0,-2 4 19 16,-1 1-5-16,-2 0-15 0,0 1 7 0,0 2 16 0,-1 0-13 16,1 3-17-16,-1-1-2 0,1 1 3 0,0 0-18 0,0 0-26 15,0 0-1-15,0 0 3 0,-2 3-21 0,4 0-28 0,-1-2-14 0,2 2-5 16,1 0-20-16,1 2-26 0,0-4-11 0,3 2-7 15,2-1-7-15,-1-1-8 0,3-1 9 0,0 0 16 0,3-1 5 0,-1-2 5 16,2-2 14-16,2 1 20 0,0-2 18 0,1-2 17 0,1 1 22 16,0-1 22-16,0 1 28 0,-1-1 22 0,-1 1 27 0,1 1 27 15,-3 1 16-15,0 1 14 0,-3 1 20 0,1 1 16 0,-2 2 6 0,-2 0 4 16,0 3 13-16,-1 2 17 0,-1 1 2 0,0 1-1 16,-1 2 5-16,-2 2 11 0,-1 4-10 0,0 0-17 0,-1 3-2 15,-2 0 2-15,-1 3-12 0,-1 1-18 0,-2 2-4 0,-1 3 1 16,0-1-18-16,-1 4-24 0,-2-2-6 0,-1 4 1 0,-1-2-16 0,-1 1-19 15,1-1-1-15,-2 0 5 0,1 0-15 0,-1-1-18 0,0-4-7 16,2-1-1-16,0-4-19 0,1-1-21 0,0-3-12 0,0-2-12 16,1-3-40-16,0-2-50 0,1-3-44 0,-1-3-41 0,0-2-59 15,1-3-63-15,-1-2-15 0,0-3 0 0,-1-2 0 0,-1-3-3 16,0-3 15-16,-2-2 18 0,0-2 15 0,-2-2 13 0</inkml:trace>
  <inkml:trace contextRef="#ctx0" brushRef="#br0" timeOffset="114667.4932">8371 14435 0 0,'-4'-7'289'0,"0"-4"77"15,-2 1 11-15,2-1-2 0,2 1-8 0,0-1 5 0,4 4 3 16,0 1-3-16,2 0-4 0,2 3-1 0,2 0 7 0,2 0-118 0,4 0-155 16,0 1-58-16,2-2-29 0,3 1-29 0,0 0-30 15,1 0-15-15,1 0-9 0,0 3-35 0,1-2-43 0,-1 2-36 0,0 2-36 16,1-1-60-16,-1 4-67 0,-1-2-14 0,0 1 3 0,-1 2-3 15,-2 0-6-15,0 0 15 0,-2 0 19 0,0 0 17 0,-2 0 15 16</inkml:trace>
  <inkml:trace contextRef="#ctx0" brushRef="#br0" timeOffset="115126.2082">10149 13757 0 0,'-5'-7'6'0,"-2"-2"267"0,1 1-5 0,-1 2 8 16,-1 2 6-16,1 1-3 0,1 3-10 0,-2 3 7 0,0 4 6 15,0 5-3-15,0 2-8 0,-2 4-71 0,1 1-95 0,0 4-47 16,-2 4-32-16,-1 0 8 0,1 3 23 0,1 1 3 0,-1 4-4 15,0-1 17-15,1 2 22 0,0 2-2 0,2 4-12 0,0-2 7 0,2 4 14 16,-1-2-7-16,3 1-16 0,0 2 1 0,3-1-1 16,1-2-17-16,1-2-25 0,3-2-7 0,3-2 3 0,-1-3-16 0,4-3-19 15,2-5 1-15,0-2 7 0,2-5-5 0,1-5-13 0,1-4 6 16,1-3 14-16,2-3-7 0,0-4-10 0,1-4 6 0,1-4 12 16,0-1-7-16,2-5-11 0,0-2 7 0,1-2 10 0,0-4-7 15,0-2-13-15,1-2 6 0,-1-2 11 0,1-1-11 0,-1-1-17 16,0-2 7-16,-2 0 10 0,-1-2-6 0,-1 1-14 0,-3-1 7 0,-1 1 13 15,-1 1-6-15,-2 0-15 0,-1 0 9 0,-2 3 13 0,-2 3-4 16,-2 1-13-16,0 4 10 0,-2 2 18 0,-2 4-15 0,0 2-20 16,-2 5-1-16,0 2 3 0,-2 2-15 0,1 2-24 0,1 3-4 15,-3 5-2-15,1 1-29 0,-2 1-35 0,0 4-29 0,-2 2-24 16,1 4-33-16,-2 1-36 0,2 4-27 0,-2 1-27 0,2 1-6 16,0 3 0-16,-1-2 10 0,2 4 17 0,0-2 11 0,0 1 7 15,2 1 25-15,-1 1 130 0</inkml:trace>
  <inkml:trace contextRef="#ctx0" brushRef="#br0" timeOffset="115344.6012">10836 14285 0 0,'0'-7'249'16,"0"-1"48"-16,-1 1 18 0,-2 1-3 0,0 0-5 0,1 1 5 0,0 1 9 15,0 2-3-15,0 1-10 0,2 1-20 0,0 0-21 0,-2 0-87 16,0 3-105-16,0-2-29 0,0 4-5 0,1 1-22 0,0 1-25 15,-1 2 6-15,1 0 17 0,-2 3-13 0,2 0-16 16,0 2 9-16,-1 1 18 0,1 1-22 0,0-1-34 0,-1 3-32 0,1 0-29 16,1 0-54-16,-1 0-59 0,1 0-41 0,1-1-34 0,0-1-17 15,1-2-14-15,2-2 3 0,0-5 10 0,0-1-7 0,2-1-6 16,1-5 15-16,0-2 24 0</inkml:trace>
  <inkml:trace contextRef="#ctx0" brushRef="#br0" timeOffset="115716.0514">11128 14296 16 0,'-1'-2'401'0,"-2"-1"7"16,0 0-6-16,1-1 4 0,-1 1 11 0,0 0-6 0,1 1-9 15,-1 1 5-15,3 1 7 0,-3 1-6 0,2 1-8 0,-2-2-121 0,2 4-154 16,-2-1-77-16,2 2-54 0,0-1-6 0,-1 1 7 0,1-1-8 0,1 2-17 16,1 0 4-16,1 0 14 0,0 0-13 0,1 0-20 0,1 0 1 15,0-1 8-15,0 1-12 0,1-2-21 0,2 1-7 0,0-2-4 16,-1 1-14-16,2-2-19 0,0 1-22 0,0-2-27 0,2-1-10 0,-1 0-10 15,0-1-14-15,1-2-17 0,-2 1 0 0,1-1 4 0,-1 0 13 0,-1-1 14 16,-1-2 25-16,0 1 29 0,-1-1 20 0,-2 0 15 0,-1 0 53 16,-2 0 59-16,0-1 20 0,-1 1 9 0,-2 0 36 0,-1 0 50 0,0 1 4 15,-2 2-6-15,-1-1 9 0,-1 1 13 0,-1 1 7 0,-2 1 4 16,0 1 4-16,-1 0 4 0,-1 3-10 0,1 0-11 0,-1 1-10 0,1 1-7 16,-2 1-7-16,2 1-10 0,-1 1-2 0,2 2-7 0,-1 2-5 0,2 0-8 15,0 0-23-15,2 2-26 0,3-1-7 0,0 4 4 0,2-4-17 16,3 4-23-16,1-4-4 0,2 2 2 0,2-1-25 0,3 1-35 15,2-2-40-15,2-1-35 0,2 0-46 0,2-1-46 0,2-2-33 0,3-3-27 16,2 0-49-16,1-5-56 0,2-1-11 0,2-1 5 16,0-5 2-16,2-2 1 0,-1-2 18 0,0-2 27 0,1 0 39 0,-4-2 45 15</inkml:trace>
  <inkml:trace contextRef="#ctx0" brushRef="#br0" timeOffset="115916.2064">11704 14242 160 0,'1'-6'300'16,"-1"1"8"-16,-1 1-1 0,0-1 10 0,-2 2 11 0,0 2 1 15,-1-1-5-15,2 2 4 0,-2 2 10 0,0-1-58 0,-2 4-76 16,1-1-55-16,-2 4-46 0,1-1-29 0,-1 4-26 0,0 1 0 0,1 0 4 16,-1 3-10-16,0 0-18 0,2 0 6 0,1 0 12 15,0 1-7-15,3-1-13 0,-1 2 2 0,2-1 11 0,2-1-16 0,0 2-19 16,2-1-1-16,2-1 4 0,0 2-23 0,2-2-29 0,2-2-13 16,0-1-5-16,2-1-35 0,3-2-45 0,0-3-36 0,2-5-32 15,0 1-58-15,2-4-67 0,0 1-14 0,-2-5 1 0,0 0 2 16,1 0 0-16,-4-2 17 0,0-1 23 0,-4 0 14 0,0-1 11 15</inkml:trace>
  <inkml:trace contextRef="#ctx0" brushRef="#br0" timeOffset="116094.8562">10845 13933 0 0,'-2'-6'186'0,"0"-2"57"16,2 1-41-16,2 1-37 0,2 0-39 0,1 0-49 0,2 0-55 15,1 3-32-15,2 0-29 0,1 1 10 0,0 1 20 0,1 1-87 0,0 0-120 16,0 1-40-16,-2-1-16 0</inkml:trace>
  <inkml:trace contextRef="#ctx0" brushRef="#br0" timeOffset="116275.7187">11365 13898 126 0,'12'-12'243'16,"0"-1"-9"-16,2-2-14 0,-1 1-26 0,3 1-28 0,0-1-35 0,0 4-37 15,0-1-38-15,-1 1-40 0,-1 2-82 0,0 2-91 0,-2 2-40 16,-3 4-22-16,-1 1-13 0,-3 4-10 0,-1 2 8 0,-4 5 101 15</inkml:trace>
  <inkml:trace contextRef="#ctx0" brushRef="#br0" timeOffset="116453.438">11113 14990 115 0,'0'0'443'0,"-2"-3"17"0,-2-1 11 0,1-2-1 0,2-3-11 15,-1 1-9-15,2-1-11 0,-1 2-35 0,1 1-43 0,0 0-65 16,0 1-73-16,1 1-224 0,1-1-271 0,-1 1-106 0,2-2-58 16,-1 0-23-16,2-2-12 0,2 1 3 0,0-1 7 0,1 1 11 0,0-2 11 15,1 0 35-15,0-2 52 0</inkml:trace>
  <inkml:trace contextRef="#ctx0" brushRef="#br0" timeOffset="117000.3602">13065 13348 0 0,'4'-2'96'15,"-1"-1"178"-15,1 2-5 0,0-1 2 0,1 1 8 0,2-1-3 0,2 2-10 16,2 3 2-16,1 2 8 0,3 2-6 0,-1 1-9 0,4 1-90 0,-1 1-114 15,2 1-45-15,1 2-24 0,0 1 3 0,1-1 15 0,2 1-10 0,-1 2-13 16,1-1 11-16,1 2 17 0,-1-1-7 0,-1 1-16 16,0-1 12-16,-1 1 18 0,0 1-9 0,-2 0-18 0,0-2 8 0,-2 1 17 15,0-1-5-15,-1 1-16 0,0-1 10 0,0-1 14 0,-1 2-7 0,-2-4-13 16,1 4 10-16,-1-4 15 0,-2 2-2 0,-1-1-8 0,0 1 14 0,-1 0 20 16,-2 0 8-16,-2 0 2 0,-1 0 16 0,-3 0 20 0,-2 3 11 15,-2-2 8-15,-2 4 4 0,-4-2 6 0,-3 4 6 0,-4 1 6 16,-3 2 1-16,-2 2 1 0,-5 2 4 0,-2 4 9 0,-2 1-5 0,-2 2-5 15,-3 3-7-15,0 0-5 0,-2 2-14 0,0 1-17 0,-1 0-2 0,0 1-1 16,-1 1-10-16,0-1-18 0,-1 1-4 0,0-2 1 0,0 0-24 0,0 0-33 16,0-3-26-16,0 0-19 0,2 0-36 0,0-2-40 0,2-1-37 15,2-1-34-15,2-1-57 0,1-1-64 0,2-1-76 0,2-4-73 16,2-2-24-16,3-2-9 0,2-2 8 0,2-4 14 0,3-4 14 0,2-2 14 16,3-5 31-16,2-1 33 0,2-3 34 0,6-3 190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00:04.04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1056 695 31 0,'0'-5'132'15,"-1"0"0"-15,-1 0 2 0,1 1-4 0,0 0-1 0,-1 0 0 0,1 2 3 16,0 0-45-16,1 0-55 0,0 2-20 0,-2-2-6 0,2 2-5 16,-1-2 1-16,0-1 1 0,1 3 0 0,0-2 1 0,0 2 1 15,0-3 4-15,0 3 7 0,0 0 1 0,0-2 1 0,0 2 1 0,0-2 1 16,0 2-1-16,0-3 4 0,0 3-2 0,0 0-2 0,0 0-1 0,0-2-4 15,0 2-4-15,0 0-4 0,0 0-9 0,0 0-9 0,0 0-10 16,2 1-13-16,1 0-8 0,-2 2-10 0,-1-3-20 0,3 4-25 16,-2 0-23-16,-1-4-23 0,0 6-3 0,0-1 0 0,0 0 1 0,-1-1 2 15,0 1 6-15,-2 1 131 0</inkml:trace>
  <inkml:trace contextRef="#ctx0" brushRef="#br0" timeOffset="516.4222">1037 604 54 0,'-1'-3'145'16,"1"0"2"-16,-1 0 5 0,1 3-5 0,0-2-6 0,0 2 3 0,0 0 6 15,0 0-39-15,0 0-51 0,0 0-20 0,0 3-11 16,1 2-2-16,-1 1 3 0,1 1 6 0,-1 3 7 0,2 3 13 0,-1 2 14 16,0 1 8-16,2 4 5 0,0 1 10 0,-1 3 12 0,1 3 1 0,0 1-1 15,-1 4 8-15,1 0 8 0,0 2-2 0,-1 0-11 0,1 2 0 16,-2 2 0-16,1-1-15 0,-1 2-20 0,-1 1 2 0,0 1 9 16,0 0-15-16,-1-1-21 0,1 2 8 0,0-1 13 0,0-1-14 0,0-1-20 15,1 0 4-15,0-3 16 0,2-3-14 0,0 0-22 0,1-3 8 0,0-3 17 16,1-1-11-16,0-4-17 0,2-1 11 0,0-4 20 0,1-2-10 15,-2-3-14-15,2-1 11 0,0-4 22 0,2-1-8 0,-1-1-15 16,2-3 7-16,-1-2 19 0,4-2-11 0,-1-2-18 0,2-3 4 0,1-2 11 16,2-5-10-16,1-2-19 0,1-4 5 0,0-4 9 0,1-1-13 15,1-5-19-15,-1-1 4 0,0-4 7 0,1-1-9 0,-2-1-17 16,-2-1 10-16,1-2 13 0,0 0-9 0,-2 0-15 0,0-1 6 0,-1 0 10 16,0 0-4-16,-1 0-12 0,-2 1 6 0,1 0 14 0,-2 0-8 0,-2 2-11 15,0 1 8-15,-1 0 18 0,-1 2-10 0,0 1-16 16,-1 2 10-16,-2 2 14 0,0 2-5 0,-1 3-16 0,-1 1 7 0,0 2 13 15,-1 3-8-15,1 2-13 0,-2 3 2 0,-1 2 1 0,2 2-39 0,-2 2-51 16,0 3-24-16,0 2-17 0,0 3-25 0,0 0-28 0,-2 2-23 16,1 2-17-16,0 3-49 0,-2 1-58 0,0 3-11 0,-1 3 4 15,0 2 2-15,-2 3 3 0,-1 3 36 0,-1 1 45 0,0 1 27 0,-1 1 47 16</inkml:trace>
  <inkml:trace contextRef="#ctx0" brushRef="#br0" timeOffset="816.7396">1927 1249 0 0,'2'-5'214'0,"1"1"179"0,-2-1 11 0,1 0 5 0,-2-1 5 16,0 0-1-16,-2 1-2 0,2 2 0 0,-1 0 0 0,1 1-5 0,0 2-2 15,0 0-95-15,0 0-117 0,0 0-87 0,0 0-83 0,-1 3-20 0,-1 1-8 16,1 2-5-16,0 0-5 0,-2 2 1 0,0 4 4 0,1 2-1 0,-1 0-4 16,0 3 7-16,-1 1 7 0,0 1 1 0,0 1-4 15,0 2 4-15,0 0 1 0,0-1-15 0,-1 2-21 0,1 0-9 0,0 1-6 16,0-1-26-16,1 1-26 0,-1-2-16 0,2 1-11 0,0-1-25 16,1-3-26-16,1-1-20 0,0-4-20 0,1 0-22 0,1-5-22 15,0-2-13-15,2-3-5 0,0-3-23 0,2-2-26 0,0-4 14 0,2-3 24 16,2-4 15-16,0-1 14 0,1-4 20 0,1-4 26 0</inkml:trace>
  <inkml:trace contextRef="#ctx0" brushRef="#br0" timeOffset="954.4364">2041 864 90 0,'0'0'228'0,"0"0"-11"0,0 0-13 15,0 0-15-15,0 0-15 0,3 2-21 0,-2 2-24 0,2 1-27 0,-2 2-28 16,2 1-94-16,-2 1-110 0,1 2-53 0,-2-1-36 0,0 4-9 15,0-1 0-15,-2 0 10 0,1 1 14 0</inkml:trace>
  <inkml:trace contextRef="#ctx0" brushRef="#br0" timeOffset="1985.0799">2503 1385 175 0,'-3'-5'264'0,"0"0"11"0,1-1 13 15,-2 0-6-15,0 1-8 0,-2 1 7 0,1-1 11 16,0 0-1-16,-1 1-4 0,0 1-58 0,-2-1-77 0,-2 2-59 0,1 1-54 16,-2-1-9-16,-2 4 7 0,0 0-14 0,-1 2-17 0,0 0 15 15,-1 2 24-15,2 3-6 0,-2-1-17 0,3 3 13 0,0 0 13 16,0 2-8-16,3 0-14 0,-1 3 10 0,2 1 16 0,0 1-7 0,2 1-12 15,0 2 2-15,2 1 10 0,0 2-18 0,2 0-24 0,0-1 0 0,2 1 6 16,2-3-17-16,0 1-22 0,4-4 8 0,-1-1 10 16,3-4-11-16,1-2-16 0,2-3 6 0,1-3 15 0,3-3-4 0,-1-2-16 15,2-3 10-15,2-3 11 0,-1-3-4 0,3-1-13 0,-1-5 11 0,1-3 13 16,1-2-13-16,-1-2-20 0,0-3 7 0,0-1 15 16,-1-2-14-16,-1-2-20 0,-2 0 1 0,0-1 12 0,-1-2-11 0,-2 1-17 15,-1-2 1-15,-1 0 9 0,0-2-6 0,-3-2-11 0,0 2 11 0,-3-1 18 16,0 0-1-16,-1 0-10 0,-1 1 11 0,-2 0 15 0,1 0 5 15,-1 2-2-15,0 1 25 0,1 1 32 0,-1 4 12 0,0 0 8 16,-1 4 26-16,2 2 35 0,-2 3 5 0,1 4-4 0,-1 3 8 0,1 1 12 16,-1 4-6-16,0 1-13 0,0 2 2 0,0 4 5 0,0 0-18 15,0 0-25-15,2 4-5 0,-1 2 3 0,0 1-29 0,2 4-35 0,-2 2-2 16,1 4 6-16,-2 1-6 0,0 3-15 0,-2 2 9 0,1 3 13 16,0 2-5-16,-1 1-16 0,0 1 10 0,-1 0 16 0,0 1-8 0,2 1-13 15,-2 1 9-15,2-1 14 0,-2 1-11 0,2 0-20 0,0 0 4 0,-1-1 7 16,1 0-12-16,-2 0-18 0,2-2 4 0,-2 0 14 0,2-3-16 15,-2 1-23-15,2-3 6 0,0-1 12 0,-1-1-12 0,1-2-23 16,1-1 10-16,1-2 17 0,1-3-7 0,-1 0-13 0,2-3 5 0,1-2 19 16,1-1-10-16,0-2-13 0,2-2 12 0,0-2 21 0,1 0-6 15,1-3-15-15,0-3 14 0,2 0 22 0,0-2-8 0,-1-1-17 16,2-2 17-16,2-1 25 0,-2-2 8 0,0 1 7 0,0-2 20 0,0 0 31 16,0 0 8-16,-2 1 8 0,0-1 18 0,-1 1 26 0,0 1 10 15,-2 1 4-15,0-1 25 0,-1 2 31 0,-2-1 13 0,0 2 13 16,-1 1 1-16,0 1-2 0,-2 2-5 0,-1 0-10 0,0 3-11 0,0 0-16 15,0 0-13-15,0 0-16 0,0 0-19 0,0 0-17 0,0 0-17 16,0 0-18-16,0 0-26 0,-1 3-28 0,1 0-10 0,0 1-5 16,1 2-11-16,0 0-13 0,2 2-6 0,0 2-1 0,1 0-14 0,0 0-15 15,1 2-3-15,2-1-2 0,1 1-8 0,0-2-10 0,1-1-1 16,2 0 0-16,1-2-4 0,1-1-7 0,0-1 1 0,1-2-1 16,0-1 4-16,2-4 2 0,-1 0 11 0,1-2 12 0,-1-2 9 0,-1-1 3 15,0-1 9-15,0-2 12 0,0-2 3 0,-2 0 0 0,-2 0 3 16,1-2 6-16,-2-1 0 0,-1 1 0 0,-1-2 5 0,0 2 5 0,-3-2 2 15,0 2-1-15,-2-2 8 0,0 2 10 0,-1 1 8 0,-1 1 7 16,0 0 14-16,0 2 19 0,-1 1 5 0,1 1 4 0,-2 2 7 0,1 2 7 16,0 0-4-16,-1 2-4 0,1 0-2 0,1 2 1 15,0 0-11-15,0 0-14 0,0 0-8 0,-1 3-4 0,1 0-16 0,0 2-20 16,-2 2-5-16,2 2 1 0,-1 0-8 0,1 5-11 0,0-1 4 16,-1 2 7-16,1 1-6 0,0 0-9 0,0 0-3 0,0 1-2 15,1 0-14-15,0 0-20 0,1-2-12 0,0 2-14 0,2-2-14 0,0-1-14 16,0-1-5-16,2-1 2 0,0-2-3 0,2-2-4 0,0-3-1 0,2-1 5 15,-1-4 6-15,3-2 9 0,0-2 12 0,1-2 11 0,1-3 14 16,-1-2 19-16,0-2 8 0,-1 0 8 0,2-3 6 0,-4 0 5 16,1-1 1-16,-2-1-2 0,-1-1 5 0,-1 1 6 0,0-2 0 0,-2 0-3 15,-1 1 3-15,0-2 8 0,-1 2-1 0,-1-1-2 0,1 1 7 0,0-1 7 16,-1 2 7-16,1 2 4 0,-2 0 6 0,1 3 7 16,-1 1-1-16,0 2-1 0,1 3-4 0,-2 1-4 0,1 2-10 0,-1 2-16 15,0 2-2-15,0 0 2 0,0 0-8 0,0 4-14 0,0 0-12 0,0 4-12 16,0 1-35-16,0 2-43 0,-1 2-31 0,-1 4-29 15,1 0-42-15,-2 2-47 0,1 1-55 0,-1 2-58 0,-1 1-22 0,-3 0-5 16,1 1 4-16,-2 1 6 0,-2 0 6 0,0 0 4 0,-2 2 32 0,-3-1 39 16,0 2 29-16,-1-1 259 0</inkml:trace>
  <inkml:trace contextRef="#ctx0" brushRef="#br0" timeOffset="2153.4087">2983 2119 235 0,'-7'3'483'0,"0"-3"15"0,2 0 9 16,0 0-4-16,1-3-4 0,1 0 2 0,0 1 3 0,2 1-9 0,1 1-10 16,0 0-35-16,0 0-47 0,1-3-230 0,1 3-292 15,0-2-140-15,2-1-101 0,2 2-68 0,-1-2-56 0,3 0-16 0,0-3 4 16,3 0-5-16,1 0-2 0,0-2 7 0,1-1 11 0,0 2 37 16,1-4 44-16</inkml:trace>
  <inkml:trace contextRef="#ctx0" brushRef="#br0" timeOffset="2369.8191">4049 1224 4 0,'4'-7'377'16,"-1"0"16"-16,0-1 12 0,-2 1-2 0,0 0-8 0,1 1-1 0,-2 1 2 15,0 2-13-15,0 0-22 0,0 3-25 0,0 0-30 0,0 0-141 0,0 0-177 16,0 0-127-16,0 0-115 0,0 0-71 0,-2 6-61 0,1 0-10 0,0 1 3 16,-2 2 0-16,0 0-4 0,-1 3 14 0,-1-1 22 0,-2 1 25 0,-1 1 30 15</inkml:trace>
  <inkml:trace contextRef="#ctx0" brushRef="#br0" timeOffset="2526.4528">3921 1614 63 0,'0'4'463'0,"0"-4"22"0,0 0 4 0,0 0 12 0,0 0 16 16,0 0 4-16,0 0-1 0,-1-2 5 0,1 2 6 0,0-2-7 16,-1 0-8-16,1 2-162 0,0 0-210 0,0-4-165 0,0 4-153 15,1-2-98-15,-1 2-82 0,0 0-72 0,0 0-69 0,4-2-18 0,-4 2-7 16,4-1-4-16,-4 1-5 0,5-2 5 0,1-1 7 0,-2 1 35 16,0-2 43-16</inkml:trace>
  <inkml:trace contextRef="#ctx0" brushRef="#br0" timeOffset="5338.4495">5743 1127 0 0,'-3'1'111'0,"0"-1"60"0,3 0 0 16,-2-1 1-16,2 1-1 0,0 0 2 0,0 0-1 0,0 0 1 0,0 0-4 16,0 0-58-16,0 0-73 0,0 0-29 0,0 0-15 15,0 0-2-15,0 0 1 0,0 0-2 0,0 0 0 0,0 0 0 0,0 0-2 16,0 0 1-16,1 1-1 0,-1-1 2 0,0 0 3 0,0 0 0 0,0 0-3 16,3 1 0-16,-3-1 3 0,0 0 0 0,0 0 2 0,0 0-2 15,0 0-2-15,0 0-7 0,0 0-9 0,0 0-10 0,0 0-11 16,0 0-8-16,0 0-8 0,0 0-37 0,0 0-43 0,0 0-13 0,0 0-4 15,0 0 1-15,0 0-1 0,0 0 1 0,0 0 2 0</inkml:trace>
  <inkml:trace contextRef="#ctx0" brushRef="#br0" timeOffset="6491.3212">5628 1118 78 0,'0'0'118'0,"0"0"1"0,0 0-1 0,0 0 4 0,0 0 4 15,0 0-14-15,3-1-22 0,-3 1-25 0,2-1-28 0,-2 1-8 0,3 0-2 16,1-1-2-16,0 1 2 0,1-1 0 0,2-1 3 0,2 1-1 15,1-1-4-15,2-1-4 0,1 0-4 0,3-2-5 0,0 0-5 16,3-1 1-16,1-1 1 0,1-1-3 0,0-1-5 0,3 0-2 0,-1-2-2 16,1-1-3-16,0 0-6 0,1 0-2 0,-1-1-2 0,-1-2 2 0,0 1 1 15,-1-2 1-15,-2-1 1 0,0 1 1 0,-2-2-2 0,-1 0 0 16,-2-2 0-16,-2 0 1 0,-2 0 2 0,-2-1 2 0,-2 1 1 16,-2-2 4-16,-1 2 1 0,-1-1 2 0,-3 1 1 0,-2 0 4 0,0 0 1 15,-2 2 5-15,0-1 8 0,-2 2 4 0,0 1 3 0,-1 0 4 0,-1 2 8 16,-1-1 2-16,-1 3 2 0,1 1 1 0,-2 2 1 0,1 0-2 15,-2 2-1-15,1 1-3 0,-1 1-1 0,1 3-5 0,-1 1-6 16,0 2-5-16,2 1-2 0,-1 2-8 0,0 3-5 0,1 2-2 0,-1 3-2 16,-1 1 0-16,1 4 0 0,1 1 0 0,-2 3 1 0,1 2 1 15,-1 3 1-15,1 3 3 0,1 1 7 0,-1 1 7 0,0 3 7 0,1 1-3 16,0 1-5-16,0 0 4 0,0 0 2 0,1 1-1 0,0-1-4 16,-1 1 7-16,1 0 9 0,1 1 0 0,-1-1-3 0,1 0 4 0,0 0 5 15,-2 2-4-15,2-2-7 0,0 0 10 0,0 0 14 0,0 0-2 16,2-1-13-16,-2-1 8 0,1 0 11 0,2-1-7 0,-1-2-14 15,2-2 2-15,2-1 8 0,-1-3-10 0,2-2-20 0,-1-1 4 0,4-4 13 16,-1-1-16-16,0-2-20 0,2-3 8 0,0-1 19 0,1-2-11 16,-2-3-20-16,2-1 11 0,0-1 21 0,0-2-7 0,0-2-14 0,0 1 7 15,2-4 19-15,-1 0-14 0,0 0-20 0,1-3 11 0,0-2 24 16,2-2-12-16,0 0-21 0,2-2 9 0,-2-2 18 0,1-3-13 0,0 0-22 16,1-2 7-16,-1-1 13 0,2-1-9 0,-2-1-18 0,0 0 13 15,2-1 20-15,-2-1-9 0,2 2-18 0,0-2 12 0,1 1 21 16,0 1-9-16,0-1-16 0,1 1 11 0,-1 0 22 0,1 2-8 0,1 0-12 15,-1 1 12-15,0 1 19 0,1 3-7 0,-2-1-13 0,-2 3 8 16,1 0 14-16,-3 4-10 0,0-1-19 0,-1 3 8 0,-2 2 14 16,-1 0-11-16,-1 2-18 0,-1 0 7 0,1 2 17 0,0 2-13 0,-1 0-19 15,1 0 5-15,0 2 11 0,-1 1-8 0,2 1-14 0,-1 2 11 16,-2 1 14-16,2 1-5 0,-2 4-15 0,-1-1 9 0,-1 2 15 16,0 2-11-16,-1 1-16 0,0 1 8 0,-2 2 14 0,0 0-5 0,0 2-16 15,0 0 7-15,0 0 11 0,-2 1-8 0,2 0-17 0,0 0 3 16,0-1 10-16,0-1-19 0,0 0-25 0,2-3-5 0,-1 0 3 15,2-2-33-15,-1-2-42 0,2-2-26 0,0-1-20 0,2-3-37 0,0-1-44 16,1-4-41-16,1 0-44 0,1-3-14 0,2-2-10 0,1-1 14 16,1-3 21-16,2-2 6 0,0-3 5 0,1-2 28 0,1-1 33 15</inkml:trace>
  <inkml:trace contextRef="#ctx0" brushRef="#br0" timeOffset="6690.443">6457 1284 189 0,'0'-4'277'0,"0"2"7"0,0-2 10 16,0 2-6-16,0 0-12 0,0 2 6 0,0 0 15 0,0 0-8 0,0 0-8 16,0 0-52-16,0 4-62 0,-1 1-77 0,1 1-81 0,0 1-6 0,-1 3 16 15,-1 2-13-15,1 0-18 0,0 1 11 0,-2 2 22 0,0 0-12 16,1 2-23-16,-2-1 8 0,1 0 23 0,-1 1-23 0,1 1-33 16,1-1-18-16,-1 1-15 0,0-1-39 0,2 1-47 0,0-1-50 0,1-2-49 15,0 1-22-15,0-3-16 0,0 0 5 0,1-2 8 0,2-3-4 16,-1 0-10-16,2-2 17 0,0-3 21 0</inkml:trace>
  <inkml:trace contextRef="#ctx0" brushRef="#br0" timeOffset="7540.4176">6649 1476 0 0,'0'0'136'0,"0"0"175"0,-1-2 11 0,0-2-1 0,-1 0-6 15,1 1 5-15,1 0 8 0,-1 1-4 0,1 2-10 0,0 0 2 0,1-2 10 16,-1 2-104-16,0 0-135 0,3-2-47 0,-1 2-17 0,1 2-23 15,1-1-26-15,0 1 4 0,1 1 11 0,2 0-13 0,0 0-21 16,-1-1 9-16,2-1 20 0,2 0-13 0,0 1-22 0,1-4 0 0,0 1 6 16,1-1-18-16,0-1-27 0,0 0-7 0,0-1-4 0,-2-1-5 0,1 1-10 15,0-2 1-15,-2 0 2 0,0 0-13 0,-1-2-19 16,-1 0 8-16,0 0 17 0,-3-1 11 0,0 0 8 0,-3-1 28 0,-1 2 31 16,-1-1 39-16,-1 1 40 0,-2-1 26 0,0 2 20 0,-2 1 11 15,-1 0 11-15,-1 1 23 0,0 2 29 0,0-1 5 0,-1 2 0 16,-1 1 3-16,0 1 5 0,-1 0-16 0,2 1-13 0,-2 2-16 0,2 1-16 15,-2 2-19-15,2 1-22 0,-1 2-1 0,1 1 8 0,0 2-16 16,1 3-23-16,0-1-2 0,1 3 7 0,2 0-13 0,-1 0-13 16,4 1 5-16,-1 0 7 0,3 1-11 0,1-1-17 0,2 1-2 0,2-1 6 15,2 0-15-15,1-1-26 0,1-2-2 0,5 0-1 0,-1-2-20 0,3-2-32 16,3-3-8-16,-1-2-2 0,4-2-20 0,-1-3-24 0,2-1-8 16,1-2-7-16,-2-2-9 0,1-1-15 0,0-2 9 0,-2-1 14 15,0-2 5-15,-2-1 4 0,0 0 20 0,-2-2 25 0,0 0 14 0,-2 0 11 16,-2-3 26-16,-1 2 23 0,-1-2 23 0,-2 1 24 0,1-2 33 15,-2 1 38-15,-2-1 14 0,1 2 8 0,0-1 20 0,-2 1 19 16,0 0 12-16,-1 2 9 0,0 0 15 0,0 2 16 0,0 0 1 0,-1 3-4 16,-2 1-4-16,1 1-3 0,-1 1-24 0,0 1-33 0,1 2-6 15,-2 2-4-15,1-1-20 0,-1 1-26 0,3 0-10 0,-1 2-4 16,2 0-19-16,0 2-23 0,0 1-5 0,2 1 3 0,-1 1-9 0,0 1-11 16,1 2 7-16,-1 1 10 0,0 0-6 0,-1-1-9 0,2 2 4 15,-2 2 11-15,0-1-6 0,0 0-12 0,0 0 5 0,0 0 8 0,0 1-8 16,0-1-11-16,0-1 1 0,1 1 5 0,-1-2-6 0,1 0-10 15,-1-2 4-15,2 1 10 0,-1-3-7 0,0 0-12 0,1-2 8 0,-1 0 10 16,0-2-5-16,1 0-8 0,-1-2 7 0,2-1 12 16,-1-2-3-16,1-1-9 0,0-2 9 0,1 1 15 0,0-4-6 0,1 0-12 15,-1 0 6-15,1-2 12 0,-1-1-5 0,0-1-13 0,0 1 6 0,0-1 9 16,-1 0-4-16,0 0-8 0,-1-1 7 0,1 1 13 16,-2 0-7-16,1 0-13 0,-2 0 11 0,0 3 14 0,0-1 1 0,0 2-8 15,-2 2 6-15,0 1 12 0,-1 0-9 0,-1 3-12 0,0 2 3 0,0 0 10 16,0 0-7-16,0 0-12 0,-1 2 6 0,-1 2 11 0,0 0-8 15,-1 4-12-15,0 0 0 0,-1 3 3 0,0 1-5 0,0 2-10 16,0 1 8-16,0 0 10 0,2 2-2 0,-1-1-7 0,0-1 5 0,3 0 7 16,0-1-9-16,2 0-12 0,0-2 1 0,2 0 7 15,3-1-5-15,0-2-9 0,1-2 4 0,1-1 10 0,3-3-5 0,0 0-11 16,3-3 4-16,-1-3 10 0,2-1-3 0,2-2-11 0,0-3 8 0,1-2 15 16,1 1-4-16,0-4-8 0,0 1 6 0,0-2 10 0,0-1-4 15,0 0-10-15,-1 0 8 0,-1 0 13 0,1 0-1 0,-3 1-4 16,0 0 17-16,0 1 19 0,-3 2 4 0,1 0-1 0,-4 2 3 0,0 2 11 15,-1 1-4-15,-2 2-7 0,-1 0 3 0,0 3 5 0,-2 1-4 16,0 1-8-16,-2 1-2 0,2 1-2 0,-1 2-16 0,0 1-16 16,-1 1-17-16,0 1-14 0,-1 2-31 0,-1 2-33 0,-1 1-30 0,-1 1-28 15,0 2-53-15,-2-1-59 0,0 1-67 0,-2-2-72 0,2 1-21 16,-1-2-7-16,0 0 2 0,-1-1 2 0,0-3 9 0,-1 1 12 16,0-3 24-16,1-1 35 0,-2-3 29 0,-2-2 244 0</inkml:trace>
  <inkml:trace contextRef="#ctx0" brushRef="#br0" timeOffset="7757.9753">6779 1016 0 0,'-6'-3'301'0,"1"-1"47"0,1 1-6 0,0-3 5 0,3-2 7 15,-1 1-5-15,4 0-5 0,-1 0 2 0,3 1 5 0,3 0-15 0,1 1-21 16,2-1-142-16,4 0-176 0,0-1-98 0,2 1-73 0,2-1-55 0,2-1-50 16,-2 1-35-16,2 1-29 0,-1-1-4 0,1 1 4 0,-1-1-2 15,-2 1-6-15,0 0 15 0,-2 0 21 0,0 1 24 0,-3 0 156 16</inkml:trace>
  <inkml:trace contextRef="#ctx0" brushRef="#br0" timeOffset="7974.33">7109 1120 82 0,'4'9'221'0,"2"0"-2"0,-1-2-6 0,2 0 4 0,-1 0 4 0,2 2-2 15,0 0-5-15,0 1 2 0,2-1 6 0,-1 1-73 0,-1 1-92 16,0 1-30-16,0 0-11 0,-1 1-11 0,-2 0-13 0,0 3 5 0,-1-1 9 16,-1 1-6-16,0 1-6 0,-2-2 5 0,0 1 8 0,1 0-5 0,-2-3-8 15,0 0-3-15,0-1 3 0,0-1-35 0,-2-2-46 16,1 1-49-16,0-2-53 0,-3 1-18 0,0-1-11 0,-2 2 1 0,-2-2 2 15,-1 1-4-15,-2-2-1 0,-2 1 1 0,0 1 4 0</inkml:trace>
  <inkml:trace contextRef="#ctx0" brushRef="#br0" timeOffset="8148.4792">7109 2260 78 0,'-6'7'499'16,"-1"-1"5"-16,0-1-24 0,1-5-42 0,2 1-46 0,0-2-38 16,1-1-38-16,0 1-61 0,3 1-69 0,0 0-75 0,0 0-76 15,0 0-154-15,0 0-172 0,0 0-114 0,0 0-94 0,3-3-5 0,0-2 24 16,-1 2 42-16,0-1 46 0,0 1 38 0,2 0 188 0</inkml:trace>
  <inkml:trace contextRef="#ctx0" brushRef="#br0" timeOffset="8925.8958">9527 583 0 0,'0'-14'207'0,"-2"1"130"0,0 1-1 0,-1-2 5 0,0 4 8 15,1 0-4-15,0 3-7 0,1 1 4 0,0 2 6 0,1 2-5 16,0 2-10-16,0 0-97 0,0 0-125 0,-2 3-63 0,1 2-44 0,0 4-5 15,-1 3 7-15,1 2-11 0,-2 3-13 0,-1 4 9 0,0 3 15 16,0 4-7-16,-1 2-16 0,-2 4 11 0,1 3 18 0,-4 2-7 0,1 2-16 16,-2 2 10-16,-1 3 14 0,-1 1-4 0,0 1-10 0,-3 1 10 15,0 0 13-15,0 2-5 0,-2-1-17 0,1 0 7 0,0 0 14 16,1-2-9-16,0-2-13 0,0 0 7 0,2-4 13 0,1-2-10 0,2-4-15 16,2-3 8-16,0-2 10 0,2-3-8 0,0-4-16 0,3-2 9 0,0-4 12 15,0-4-6-15,2-1-13 0,0-3 8 0,1-4 14 0,0-1-7 16,-1-3-14-16,0-1 7 0,0-2 14 0,1-1-6 0,-2-3-15 15,2-2 5-15,-2-3 13 0,2-1-8 0,0-3-17 0,-1-2 7 0,1-2 15 16,1-1-9-16,0-3-17 0,1-2 7 0,1 0 13 0,-1-2-8 16,0 1-13-16,2-2 11 0,0 1 16 0,-1 0-5 0,1 2-10 15,0 0 20-15,1 2 26 0,-2 2 7 0,2 2-4 0,-1 2 11 0,1 2 15 16,0 3-6-16,0 1-9 0,0 2 8 0,1 2 7 16,1 1-6-16,0 1-11 0,2 1 2 0,2 2 8 0,-1 1-17 0,3 0-23 15,0 1-4-15,1 1-3 0,2 2-9 0,0-1-9 0,1 2 3 0,0 1 5 16,0 0-5-16,1 0-6 0,0 0 0 0,1 0 4 0,-1 0-11 15,2 0-16-15,-2-1-2 0,0 0 4 0,1 0-15 0,0-2-21 16,0 0-3-16,-1-1 0 0,0 0-17 0,-1 0-22 0,2-1 3 0,-2-1 11 16,0 0-10-16,-2 0-16 0,1-1 14 0,0-1 23 0,-2 0-1 0,-1 0-12 15,0-1 20-15,-1 0 25 0,-1-2 3 0,-2 1-6 16,-1-1 22-16,-2 1 34 0,1-1 1 0,-4 0-5 0,1 1 26 0,-2 0 35 16,-1 0 2-16,0-1-8 0,0 2 23 0,-1-1 29 0,-2 0 3 0,2 2-3 15,-2 0 12-15,1-1 15 0,0 1-9 0,0 1-12 16,0-1-3-16,0 1 3 0,2 1-18 0,0 0-24 0,0 0-6 0,-3 1-1 15,0 1-16-15,2-1-20 0,-2 1-8 0,2 2-5 0,-2 1-5 0,1 2-10 16,-1 1 4-16,0 2 2 0,1 1-2 0,-2 2-4 0,1 1 4 16,-1 2 5-16,1-1-1 0,-1 2-6 0,2 1-3 0,-1 0-3 15,0 0-22-15,1 1-26 0,0 1-15 0,0-1-12 0,0 0-35 0,1 0-37 16,0-1-33-16,1-2-28 0,0-1-41 0,1-1-44 0,0-2-43 16,2-4-43-16,0-1-10 0,-1-2 2 0,2-3 18 0,2 0 26 15,-1-4 13-15,0-1 15 0,2-3 31 0,1-4 38 0</inkml:trace>
  <inkml:trace contextRef="#ctx0" brushRef="#br0" timeOffset="9106.695">10037 888 0 0,'0'-8'321'0,"0"-1"57"0,0 0 12 15,0-1 3-15,-1 0 0 0,1 1 1 0,0 2 4 0,1-1-2 0,1 4-3 16,-1-1-12-16,0 1-17 0,1 1-154 0,-1 0-193 0,2 2-101 0,-1 1-71 15,2 2-50-15,0 1-49 0,2 0-55 0,0 3-58 0,0 2-22 16,-1 1-7-16,0 2 0 0,-2 1 3 0,-2 2 15 0,-1 1 14 0,-1 2 38 0,-3 2 44 16</inkml:trace>
  <inkml:trace contextRef="#ctx0" brushRef="#br0" timeOffset="9842.3753">10312 524 34 0,'-4'-10'234'0,"0"-2"18"0,0 0 20 15,0-2 17-15,0 2 16 16,0 2 5-16,0 0 5 0,0 2 0 0,0 2 0 16,0 1-52-16,-1 2-70 0,-1 3-59 0,1 5-59 0,-2 2-8 15,-1 5 8-15,-1 3-15 0,0 4-21 0,-2 3-9 0,-1 4-1 16,0 2-10-16,-1 3-7 0,-2 2 5 0,0 5 7 0,1 2-2 0,-4 2-2 16,0 4 14-16,-1 1 22 0,0 2-11 0,-2 1-18 0,0 1 4 0,-1-1 10 15,1 2-14-15,1-2-18 0,-1-1 4 0,1 1 11 16,1-4-9-16,2 0-15 0,1-3 8 0,2-3 14 0,2-4-10 0,2-3-13 15,2-3 5-15,2-3 16 0,2-3-4 0,2-5-11 0,0-1 11 0,2-5 20 16,3-2 2-16,0-3-8 0,2-2 9 0,0-2 12 0,3-2-3 16,2-3-11-16,0-1 8 0,2-3 9 0,3-2-6 0,0-3-10 15,2-1-1-15,0-3 7 0,1-2-13 0,0-2-14 0,1 0-2 0,0-1 1 16,-1-1-4-16,1-1-7 0,-2 0 1 0,1-1 6 16,-1 2 0-16,-1-2-2 0,-1 2 5 0,1-1 8 0,-3 1-2 0,2 1-3 15,-3 1 3-15,1 1 6 0,-1 1-3 0,-1 3-5 0,1 0 2 0,-2 2 5 16,1 2-7-16,-2 0-5 0,2 2-2 0,-2 2 0 0,1 2-6 0,-2 0-8 15,1 3 1-15,-1 1 2 0,1 2-2 0,-1 0-5 0,2 3 3 16,-1 0 3-16,0 3-2 0,-1 0-1 0,2 1 2 0,-2 2 5 16,0 0-2-16,-2 1-4 0,1 0 4 0,-2 3 5 0,1 0-1 0,-2-1-4 15,-2 2-2-15,0 1-2 0,-2 0-10 0,-2 0-15 0,0 1-12 16,-2 0-9-16,0 2-27 0,-2-2-31 0,0 1-11 0,-2 0-6 16,0-1-18-16,0-1-23 0,0 0-13 0,0-3-9 0,0 1-16 0,1-3-19 15,0-1-5-15,2-1-4 0,1-3-5 0,0 0-8 0,3-4 13 16,1 0 16-16,0-4-26 0,0 0-36 0,6-1 3 0,4-2 19 15,-1-3 11-15,3-1 9 0,1-1 20 0,3-4 20 0</inkml:trace>
  <inkml:trace contextRef="#ctx0" brushRef="#br0" timeOffset="10012.3564">10756 1319 28 0,'0'-3'378'16,"0"3"18"-16,-1-2 8 0,-1 1 10 0,1-2 13 0,1 3 11 15,-1-1 8-15,1 1-14 0,0 0-24 0,0 0 13 0,-3 1 22 16,0 1-101-16,1 0-138 0,-1 2-75 0,0 0-51 0,-1 2-21 0,0 3-12 15,0 0-17-15,-1 2-19 0,1 1-21 0,-1-1-21 0,1 1-34 16,0 1-41-16,1-1-33 0,0 0-35 0,1-1-53 0,0 1-59 16,2-1-68-16,0-2-68 0,0 1-22 0,0-2-1 0,0 0 5 0,0-1 7 15,0-1 10-15,0-6 11 0,0 5 33 0,0-5 39 0,0 0 33 16,0 0 257-16</inkml:trace>
  <inkml:trace contextRef="#ctx0" brushRef="#br0" timeOffset="10169.1417">11056 941 0 0,'3'-6'159'0,"-1"0"142"0,0 0 7 15,-2 1-16-15,1 1-16 0,0 1-13 0,2 2-13 0,0-1-41 0,-1 4-52 16,2 0-61-16,0 0-67 0,2 3-124 0,-2 0-137 0,0 2-44 0,-2 0-18 16,1 2-9-16,-2-1-3 0,-1 2 12 0,0-1 18 0,-1 0 13 15,1-1 262-15</inkml:trace>
  <inkml:trace contextRef="#ctx0" brushRef="#br0" timeOffset="14178.5392">11865 1141 0 0,'0'-2'18'0,"0"2"40"0,0-3-5 16,0 3 16-16,0-2 22 0,-1 0-8 0,1 2-20 0,0 0-9 0,-1-2-6 16,1 2-3-16,0 0-6 0,0 0-3 0,0-2-2 0,0 2-4 0,0 0-3 15,-2-1-1-15,2 1-4 0,0 0-2 0,0 0-7 0,-1-1-2 0,1 1-2 16,0 0-3-16,-1-2-3 0,1 2-2 0,0 0 1 0,0 0-7 0,0 0-8 16,0 0-14-16,0 0-17 0,0 0-16 0,0 0-18 0,0 0-15 0,0 0-13 15,0 0-7-15,0 0-1 0,0 0-1 0,0 0 22 0</inkml:trace>
  <inkml:trace contextRef="#ctx0" brushRef="#br0" timeOffset="14646.8149">11919 1075 109 0,'0'0'146'0,"0"0"1"0,0 0 4 0,0 0-13 0,0 0-15 16,0 0 9-16,0 0 18 0,0 0-28 0,0 0-43 0,-2 3-17 0,1-1-11 16,0 0 7-16,-1 1 16 0,1 0 16 0,0 1 18 0,-2 1 0 15,-1 1 0-15,1 1 7 0,-1 1 11 0,-1 2 8 0,1 2-1 16,-1 0 10-16,-1 2 11 0,0 1-7 0,0 0-13 0,0 2-7 0,-1 1-4 16,0 0-22-16,1 3-28 0,-2-2 1 0,0 2 5 0,0 0-13 15,0 0-18-15,-2 2-3 0,2-1 3 0,0-1-18 0,0 1-24 0,0 0 3 16,0-2 11-16,2-1-11 0,-1-1-18 0,2-2 6 0,-1-1 15 15,2-1-8-15,0-4-13 0,2 0 15 0,0-3 24 0,1-2 3 0,1 0-4 16,0-3 11-16,0-2 19 0,0 0-7 0,1-2-14 0,2-2 7 16,1-2 10-16,0-2-5 0,1-3-14 0,2-2 6 0,1-2 10 15,1-3-13-15,1 0-19 0,-1-2-7 0,2-2-1 0,-1 1-9 0,1-2-13 16,0-1 4-16,-1 0 10 0,0 0-5 0,0-1-10 0,1 0 7 16,-2 1 10-16,1-2-5 0,-1 2-8 0,2 2 4 0,-2-1 7 15,2 1-5-15,-2 2-8 0,0 1 6 0,1 1 9 0,-1 0-5 0,0 2-10 16,2 0 6-16,-2 2 11 0,1 1-8 0,-1 1-12 0,0 0 3 0,-1 1 12 15,2 1-5-15,-2 1-10 0,0 2 3 0,0-1 11 0,-2 2-19 16,1 2-23-16,0-1-10 0,-1 1-2 0,0 2-38 0,-1 1-47 16,0-1-16-16,-1 1-9 0,0 2-25 0,0 1-32 0,-1-1-27 0,0 2-24 15,-2 1-41-15,0 0-43 0,-1 2 2 0,-1 1 16 0,-3 1 10 0,0 2 10 16,-3 1 32-16,1 1 41 0,-2 2 21 0,-2 0 116 0</inkml:trace>
  <inkml:trace contextRef="#ctx0" brushRef="#br0" timeOffset="15197.2636">12475 1148 0 0,'-2'-3'214'0,"1"-1"16"0,1-1-7 0,0 1 10 0,0-1 17 16,0-1-1-16,0 1-6 0,1-1 8 0,1 1 10 0,-1-1-56 15,0 0-73-15,2 1-39 0,-2-1-27 0,2 2-25 0,0-2-22 16,-2 1 14-16,2 0 21 0,-2 1 2 0,2 1-8 0,-2-1 18 0,-1 1 25 16,0 0-1-16,0 3-10 0,0-2 11 0,0 2 19 0,-3-1-8 0,1-1-18 15,-1 1 6-15,0 1 16 0,-1 0-16 0,-1 1-22 0,-2 1-7 16,-2 0-2-16,0 2-22 0,-3 2-28 0,-2 0-3 0,0 2 9 16,-1 2-12-16,-2-1-18 0,1 3 9 0,-2 1 18 0,2 2-7 0,-1-1-17 15,1 3 10-15,1 0 14 0,2 1-6 0,0 0-13 0,2 2 5 0,0-1 16 16,3 2-10-16,0 0-19 0,3 0 2 0,1-1 7 0,3-1-17 15,1 1-25-15,2-4 2 0,2 1 7 0,3-2-17 0,2-3-20 16,2-2 1-16,2-2 9 0,3-2-11 0,2-3-19 0,0-2 9 0,2-2 17 16,2-4-2-16,0-1-8 0,0-2 19 0,0-3 23 0,0-2-1 15,-2-1-9-15,0-2 14 0,0-2 20 0,-3 0-2 0,-1-1-7 16,-1 0 11-16,-3-2 20 0,0 1-7 0,-3-1-11 0,-1 1 10 0,-1 1 18 16,-3-2-6-16,0 3-15 0,-3 0 22 0,0 0 31 0,-1 3 10 15,0-1 4-15,-1 3 23 0,-2 1 29 0,1 1 7 0,-1 2-2 0,-1 0 11 16,1 3 15-16,1 0-9 0,-1 3-12 0,0-1 2 0,2 3 5 15,0 0-17-15,1 1-28 0,0 0-11 0,-3 0-10 0,2 2-20 0,-1 2-25 16,1 0-8-16,-2 2-5 0,2 3-8 0,-2 2-11 0,1 1 1 0,-1 2 7 16,0 2-5-16,1 0-10 0,-1 1 5 0,2 2 8 0,-2 1-13 15,0 0-17-15,2 2-7 0,-2-2-2 0,1 2-22 0,-1-2-23 16,-1 2-16-16,1-2-8 0,-1 2-34 0,2-2-38 0,-2-1-31 0,1 0-29 16,0-1-28-16,2-1-28 0,0-2-24 0,-1-2-24 15,2-1-4-15,0-3 1 0,2 0 16 0,0-3 23 0,2-1 15 0,2-3 17 16,-1-2 29-16,3-1 178 0</inkml:trace>
  <inkml:trace contextRef="#ctx0" brushRef="#br0" timeOffset="15848.9451">13056 1085 171 0,'4'-5'289'0,"-1"0"16"0,-1 0 19 0,1 2 7 0,0-1 7 16,-2 1 7-16,-1 0 9 0,0 3-5 0,0 0-4 0,0 0-49 0,0 0-62 15,0 0-77-15,0 0-79 0,0 0-16 0,0 4 4 0,0 1-20 16,0-1-23-16,0 4-5 0,-1 0 3 0,1 2-9 0,-2-1-12 16,1 3 6-16,-2 0 13 0,1 0-7 0,-1 3-13 0,0-1 7 0,1 0 13 15,-1 2-7-15,-1 1-9 0,1-2 8 0,1 2 10 0,-1-1-8 16,0-1-14-16,2 0 4 0,0-2 9 0,-1 0-12 0,1-2-20 16,1-1 1-16,0-2 7 0,1-1-12 0,1-1-17 0,0-1 7 0,1-1 13 15,0-2-9-15,1-1-15 0,1-1 9 0,2-1 16 0,1-3-10 16,1 0-15-16,0-2 15 0,3-3 21 0,0 0-3 0,2-2-15 15,0-2 8-15,0-2 13 0,0 0-11 0,1-2-16 0,0 0 11 0,-2-1 14 16,2 1-8-16,-2-1-19 0,0 0 13 0,1 1 22 0,-2 2-2 0,0-1-7 16,-2 2 18-16,1 1 30 0,-2 1 3 0,1 1-1 0,-2 1 13 15,0 3 16-15,-3 0-4 0,0 1-12 0,-1 2 8 0,0 1 14 16,-1 0-10-16,0 2-16 0,-3 1-2 0,2 1 3 0,1 2-14 0,-2 0-17 16,1 2-2-16,-1 1 4 0,-1 1-8 0,0 2-13 0,-1 0 4 0,-1 3 7 15,0 0-5-15,-2 3-8 0,0-1 5 0,-2 2 13 0,1 0-7 16,0 1-8-16,-1 1 4 0,1-1 6 0,0 0-6 0,-1-2-11 15,2 2 7-15,0-2 10 0,0-1-5 0,0 0-10 0,2-2 5 0,0 0 5 16,0-2-4-16,0 0-10 0,2-2 4 0,0-2 7 0,0-1-2 16,0 0-8-16,0-3 7 0,2 0 11 0,-2-2-6 0,0 0-7 15,4-1 5-15,0-1 7 0,1-2-4 0,2 1-7 0,-1-3 6 0,2-2 6 16,0-1-3-16,3-1-7 0,0-2 2 0,-1-1 7 0,1 0-5 16,0-3-6-16,1 2 1 0,-2-3 5 0,1 1-3 0,1 0-9 15,-1-2 6-15,1 1 8 0,0-1-7 0,0 1-7 0,1 0 6 0,-1 2 11 16,1-1-2-16,-1 2-6 0,2-1 7 0,-2 3 11 0,0 1 2 0,0 2-2 15,-2-1 6-15,1 3 6 0,0 1-3 0,-2 1-5 0,-1 2 5 16,0 0 8-16,0 2-2 0,0 0-6 0,-1 2 0 0,-1 0 4 16,0 3-7-16,0-1-9 0,0 2-3 0,-2 2 2 0,0 1-5 0,0 1 0 15,-2 1 0-15,1 2 3 0,-2 0-3 0,-1 2-5 0,-1 1-1 0,0 0 0 16,-1 1 0-16,0 1 0 0,-1 1-4 0,-1 0-4 0,0 1-22 16,0 0-27-16,1-1-13 0,-1 1-13 0,0-2-25 0,2 0-30 15,-1 0-22-15,0-3-22 0,1-1-38 0,0-1-46 0,1-2-64 0,1-1-70 16,1-1-20-16,1-2-6 0,-1 0 16 0,3-3 26 0,1 0 14 15,2-2 10-15,2-2 25 0,2-2 29 0,1 0 24 0,1-2 218 16</inkml:trace>
  <inkml:trace contextRef="#ctx0" brushRef="#br0" timeOffset="16231.8261">14180 1129 130 0,'-1'-7'260'15,"-2"0"14"-15,0 0 20 0,-1-2 11 0,-1 2 5 0,0 0 11 16,-1 1 12-16,0 0-3 0,-2 0-7 0,0 1-52 0,-2 1-64 15,0 1-66-15,-4 0-64 0,1 2-10 0,0 1 10 0,-3 1-20 0,1 2-30 16,-2 0-5-16,1 2 5 0,-2 1-16 0,2 1-20 0,0 2 7 0,2-1 16 16,-1 3-7-16,2 0-13 0,1 2 6 0,1 0 15 0,2 2-7 15,1-1-16-15,1 2 10 0,2 0 13 0,1 1-11 0,2-1-19 0,2 1 6 16,2-2 14-16,2 0-14 0,1-2-23 0,3-2 2 0,3-1 5 16,1-1-16-16,2-2-25 0,2-2 2 0,2-2 8 0,-1 0-10 15,3-2-13-15,-1-1 10 0,1-2 18 0,-2-1-8 0,0 0-11 0,-1-3 11 16,0 0 17-16,-1-2-1 0,-1 0-8 0,0-2 21 0,-1 0 31 15,0-2-5-15,-2 0-14 0,-2 0 16 0,0-3 26 0,-1 2-4 0,-1-1-14 16,-1 0 21-16,-2 1 34 0,0 0 10 0,-1 0 2 0,0 2 26 16,-1 0 33-16,-2 3 6 0,1-1 0 0,-1 2 14 0,-1 1 19 15,0 3-8-15,0-1-14 0,0 4-2 0,-1-2 6 0,1 2-20 0,0 0-25 16,0 0-13-16,0 0-8 0,-3 1-23 0,0 2-25 0,1 1-16 0,-1 2-14 16,0 1-18-16,-1 2-18 0,0 1-6 0,-1 2-3 0,0 2-18 15,-1 0-23-15,1 0-10 0,0 2-10 0,1 0-29 0,0-2-35 16,0 2-28-16,1-3-25 0,0 0-29 0,3-1-29 0,0-1-28 0,2-2-30 15,0-1-27-15,2-2-24 0,2-2 9 0,-1-1 21 0,2-1 12 16,1-2 11-16,1-1 29 0,0-1 35 0,2-2 27 0,1-1 218 16</inkml:trace>
  <inkml:trace contextRef="#ctx0" brushRef="#br0" timeOffset="16668.6377">14467 1142 0 0,'10'-12'100'16,"0"2"179"-16,-1 1 26 0,-1 1 20 0,-1-1 19 0,-2 2 20 0,-1 2 19 15,0 1 2-15,-1 0 2 0,-2 2-21 0,-1 2-27 0,0 0-64 0,0 0-76 16,0 0-34-16,0 0-25 0,0 0-28 0,0 3-29 0,0 2-19 15,-1 1-16-15,-2 1-18 0,0 2-22 0,-1 0-4 0,0 2 4 0,-1 2-5 16,-2 0-6-16,1 1 4 0,-2 1 8 0,1 1-3 0,-1-1-7 16,1 1 4-16,1-2 6 0,0 2-6 0,1-2-9 0,1 0 4 0,1-2 7 15,2-2-4-15,0 0-7 0,1 0 6 0,0-3 8 0,0 0-5 16,1-2-6-16,0 0 10 0,1-3 16 0,-1 0 8 0,2 0 4 16,-3-2 5-16,2 0 8 0,2-3 0 0,2 1 0 0,-1-3 2 0,3-1 4 15,0-2 1-15,1-1-2 0,1-2 2 0,0 1 2 0,2-4-9 16,-1 2-10-16,1-2-11 0,-1 1-11 0,-1-2-1 0,1 1 0 0,0-2-3 15,-1 2-3-15,0 0-1 0,0-1-1 0,0 1-2 0,-1 1-4 16,0-1-1-16,2 1 2 0,-2 2-1 0,1 1-4 0,-1-1 2 0,0 2 1 16,-1 1-2-16,2 2 1 0,-2 1-2 0,0 2 1 0,0 0-1 0,0 1-6 15,1 2 3-15,-1 0 0 0,1 1 0 0,1 0 0 0,-1 2 2 16,0-1 2-16,1 0 1 0,-2 2-4 0,1 0 1 0,-1 0 2 16,0 0-1-16,-1 1-3 0,-1 0 5 0,1-1 2 0,0 1 2 0,-2 1-1 15,0-1-1-15,-1 1 1 0,0-1-1 0,0 1-4 0,-1 0 3 16,0 0 2-16,-1 1-1 0,0 0-1 0,-2 0 2 0,0 2 4 15,0 0 0-15,-2 2-5 0,0 1 1 0,-1 0 2 0,-1 3-1 0,-1-1-1 16,-2 2 1-16,0 0 3 0,1 1-3 0,-1 1-2 0,-1-1 2 0,1 1 0 16,-1-1-9-16,2 1-12 0,0-3-16 0,1 1-20 0,2-2-11 15,1-2-10-15,2-1-22 0,2-1-31 0,2-3-44 0,2-2-50 16,2-3-53-16,2-1-55 0,2-3-48 0,2-3-49 0,0-2-8 0,1-1 6 16,1-3 15-16,1-2 19 0,-1-3 11 0,-1-1 9 0,0-1 24 15,-2-1 30-15</inkml:trace>
  <inkml:trace contextRef="#ctx0" brushRef="#br0" timeOffset="16874.3696">14852 324 0 0,'0'0'208'16,"0"0"137"-16,0 0 2 0,1 5 1 0,5 0 0 15,0 1-17-15,1 3-20 0,1 3-19 0,1 3-13 16,2 3-73-16,0 2-94 0,2 4-152 0,-1 0-172 16,1 1-76-16,-1-2-45 0,0 0-13 0,0-2-1 0,0 0 1 0,0-4-2 15,0-2 16-15,0 0 22 0</inkml:trace>
  <inkml:trace contextRef="#ctx0" brushRef="#br0" timeOffset="17666.8704">16200 1031 265 0,'-1'2'263'0,"1"-2"5"0,0 0 10 0,0 0-7 0,0 0-8 0,0 0 4 15,2 0 9-15,2 1-6 0,0-1-8 0,2 2-71 0,-2-2-94 0,1 1-74 16,2-1-71-16,-1 1-11 0,1-1 8 0,1 0-28 0,0 0-43 0,1 0-2 15,2-1 5-15,0-2-8 0,1 1-14 0,1-2-5 0,-1 1 2 0,1-2-9 16,1 0-9-16,-1-1 14 0,0-1 22 0,1-1-2 0,-1-1-5 16,0 0 34-16,1-2 46 0,-1-2 16 0,-1-1 7 0,0-1 7 0,-1-2 8 15,-2-2 8-15,0 0 7 0,-1-3 6 0,-1 0 3 0,-2 0 6 0,1-2 7 16,-1 0 10-16,-1 0 7 0,-1 0-5 0,-2 0-11 0,0 0 2 16,1 1 2-16,-2 0 11 0,-2 1 7 0,1 3 39 0,0 0 43 15,-2 2 22-15,0 2 14 0,-1 1 5 16,-1 2 0-16,-2 4 2 0,1 1-1 0,-4 3-10 15,0 4-12-15,-4 4-15 0,1 2-15 0,-2 5-3 0,-2 3 0 16,0 3-37-16,-1 4-50 0,0 2-12 0,-1 4-3 0,-1 0-2 0,1 3-4 16,-1 3 6-16,2 1 8 0,-2 4 1 0,0-1 1 0,1 2 13 0,-1 1 16 15,1 1-11-15,-1 0-17 0,3-1 5 0,0 1 17 16,-1-1-15-16,4-1-18 0,-1 1 2 0,3-3 11 0,3-1-8 0,1-1-17 16,1-4 9-16,2-2 18 0,2-3-8 0,3-3-14 0,0-4 11 0,3-2 19 15,1-2-4-15,1-3-11 0,0-3 10 0,2-2 18 16,1-2-5-16,1-1-14 0,2-2 10 0,1-2 16 0,0-1-5 0,1-3-16 15,2 0 11-15,1-4 14 0,-1 0-4 0,1-2-14 0,0 0 7 0,0-4 13 16,0 1-2-16,-2 0-11 0,1-1 16 0,0-1 25 0,-2 1 8 16,-1-2 1-16,1 2 5 0,-1-1 4 0,0 2-7 0,-1-1-8 15,0 1-2-15,-1 1-3 0,1 1-8 0,0 0-8 0,-2 3-5 0,0-1-5 16,1 3-14-16,-2 0-17 0,0 1-17 0,-2 2-13 0,1 0-4 0,-2 2-1 16,1 0-1-16,-1 1-4 0,-1 0 1 0,0 1 4 0,-1 2-4 15,-1-1-3-15,1 2 2 0,0 0 4 0,-1 2 1 0,1 0-2 16,-2 2 2-16,1-1 4 0,-2 1-1 0,0 2 1 0,0-1 2 0,-2 1 2 15,1 1-1-15,-2 1-4 0,1-1 4 0,-2 1 4 0,1 0-9 16,-1 0-14-16,0 0-10 0,0-2-13 0,0 2-13 0,0-1-13 16,0-1-21-16,1-1-19 0,1 1-14 0,-1-3-11 0,2 0-29 0,-1 1-34 15,1-2-35-15,1-2-35 0,1 0-33 0,2-2-32 0,-3-2-35 0,5 0-34 16,1 0-1-16,2-2 8 0,0 0 19 0,2-2 21 16,2-1 12-16,0-2 9 0,3 0 30 0,0-2 34 0</inkml:trace>
  <inkml:trace contextRef="#ctx0" brushRef="#br0" timeOffset="18267.9999">16803 1170 0 0,'0'-4'6'0,"0"2"294"0,0 0 13 0,0 2 13 15,0-3 13-15,0 3 21 0,0 0 22 0,0-2 11 0,0 2 6 16,0 0 5-16,0 0 1 0,-2-3-77 0,2 3-103 0,0 0-55 0,0 0-49 16,0 0-23-16,-2 2-17 0,0-1-11 0,1 1-8 0,-2 2-23 0,2 1-24 15,-2 1-11-15,2 1-5 0,-2 0-5 0,1 1-5 0,0 1 5 16,0-1 8-16,0 2-5 0,1 1-8 0,0-1-2 0,-1 1-2 15,1 0-17-15,1 1-22 0,-1-1-7 0,1 0-2 0,0-1-14 0,1 0-17 16,0-2 5-16,2 1 11 0,0-2-12 0,2-1-19 0,2-2 1 0,1-1 7 16,1-2-14-16,3-1-26 0,3-1 7 0,-1-1 11 15,4-2-3-15,0-2-10 0,2-1 4 0,0-3 12 0,3 0-9 0,0-2-17 16,-1-2 10-16,1-1 13 0,1-2 1 0,-1 0-2 0,-1-2 20 0,0 0 28 16,-1-3 7-16,0 1 0 0,-1-1 7 0,-1-2 11 0,0 0 6 15,-2-1 2-15,0-2 5 0,-1 1 8 0,-1-2 0 0,1 0 0 16,-1 0 8-16,-2-1 8 0,0 2 10 0,1 0 11 0,-2 1 16 0,-2 2 17 15,1 1 34-15,-3 4 34 0,0 1 28 0,-1 3 31 0,-3 2 5 0,0 4 1 16,-3 1 7-16,0 2 10 0,-1 3-10 0,0 0-18 0,0 3-4 16,0 0-2-16,0 0-17 0,-2 2-22 0,-1 0-22 0,0 3-23 15,-1 2-32-15,-1 1-34 0,-2 3 0 0,-2 4 12 0,0 0-12 0,-2 3-18 16,-2 3 11-16,-1 0 17 0,1 3-8 0,-2 0-17 0,1 3 12 0,-2 0 18 16,0 2-9-16,0 1-15 0,-2 1 9 0,1 0 13 0,0 1-7 15,1 0-16-15,0 0 8 0,1 1 16 0,2-2-11 0,-1-1-17 16,4-1 8-16,2-4 17 0,1-1-11 0,2-2-17 0,1-4 10 0,1-2 16 15,2-2-9-15,1-2-14 0,0-3 10 0,1-2 17 0,0-1-7 16,2-1-10-16,0-1 14 0,1-3 19 0,1-1-4 0,2-1-7 16,1-2 11-16,1 0 11 0,2-3-5 0,2-1-16 0,2-2 7 0,-1 0 13 15,4-2-11-15,-2-1-14 0,1 1 2 0,0-2 10 0,1 1-13 16,-2-1-17-16,1 1 1 0,-1 0 6 0,1 0-8 0,-2 0-10 0,0 2 5 16,-1 2 10-16,-2-1-6 0,-1 3-12 0,-2 1 3 0,-1 2 12 15,-1 2-6-15,-2-1-12 0,-1 4 9 0,-1 0 15 0,0 2-8 0,-1 0-14 16,0 2 7-16,-1 2 13 0,-1 0-7 0,0 3-12 0,-3 0 6 15,1 2 12-15,-4 0-15 0,0 1-22 0,-2 2-8 0,-2-2-2 16,0 2-28-16,-1 0-39 0,0-2-18 0,-1 0-12 0,2 0-42 0,-2-2-48 16,1-3-52-16,2 1-52 0,-1-3-20 0,1 0-10 0,0-1 11 0,-1-1 17 15,1-1 11-15,0-2 8 0,-1-2 24 0,0-1 30 16</inkml:trace>
  <inkml:trace contextRef="#ctx0" brushRef="#br0" timeOffset="18427.6203">16881 644 0 0,'2'-3'247'0,"0"-1"74"0,0 1 3 0,-1-1-16 0,0 0-19 0,1 1-79 16,-1 0-96-16,-1 3-55 0,0 0-41 0,4-2-12 0,-1 0-5 15,-3 2-115-15,5-3-147 0,0 2-45 0,1-1-12 0,-2 0-3 0,0 0-1 0</inkml:trace>
  <inkml:trace contextRef="#ctx0" brushRef="#br0" timeOffset="19118.7385">18456 1166 27 0,'-7'-1'336'0,"1"-1"7"0,2 1 5 0,0-2-1 0,0 0-4 16,1 0 4-16,0 1 7 0,2-1-9 0,0 2-15 0,1 1 7 0,0 0 13 16,0 0-130-16,0 0-169 0,0 0-55 0,1-1-22 0,0 0-8 0,2 0-7 15,0-1 1-15,2 1-1 0,0 0-4 0,3 0 0 0,0-2 0 0,3 0 3 16,1-2 0-16,1 0 0 0,2-1 9 0,1-1 14 0,0-1 14 0,3-1 19 16,-1 0 5-16,2-1 1 0,2-1 4 0,-1 0 4 0,0-1-2 0,2-1-7 15,0 0 4-15,-2 0-1 0,2-2-1 0,-2 0-4 0,2-1-7 0,-2-1-5 16,0-1-14-16,1-1-15 0,-2 0 6 0,1-3 13 0,-2 2 5 0,-1-2 2 15,1 2 11-15,-3-2 17 0,-1 3 5 0,-2 0 1 0,-1 2 19 16,-3 2 23-16,1 0 21 0,-4 3 20 0,1 3 14 0,-3 0 13 16,-1 3-10-16,-1 1-13 0,0 2-7 0,-2 3-4 0,0 0-11 0,0 0-17 15,0 0-5-15,-4 2-2 0,-2 3-17 0,1 2-23 0,-2 3-14 0,-1 2-19 16,-1 3-5-16,-3 3-2 0,-3 3-2 0,1 3 4 0,-2 2-1 16,-2 3 2-16,0 1 2 0,-1 2-1 0,-1 2 2 0,1 1 3 15,-1 0-1-15,2 1-4 0,0 0-13 0,1 0-18 0,0 1-18 0,1 0-18 16,1-1-28-16,2 0-32 0,-1 0-20 0,1-2-16 0,1-1-30 15,1-2-34-15,2-1-44 0,1-2-45 0,1-2-53 0,2-3-53 16,1-1-4-16,1-3 11 0,2-2 20 0,1-3 19 0,0-3 27 0,3-3 30 16,-1-2 19-16,2-1 17 0</inkml:trace>
  <inkml:trace contextRef="#ctx0" brushRef="#br0" timeOffset="19413.1093">19459 1164 0 0,'1'-2'270'0,"-1"-1"79"0,1 1 8 0,-1-2 11 0,2 1 14 0,-2-1 29 15,1 0 32-15,-1 2 2 0,1 0-5 0,1 0-1 0,-2 2 1 0,4-1-125 16,0 1-162-16,0 0-54 0,1 1-20 0,2 1-20 0,1-1-22 0,0 1-20 16,1 2-26-16,2-2-39 0,-1 2-47 0,1 1-17 0,0-2-7 0,-1 2-13 15,0-1-12-15,0 0-16 0,1 1-22 0,0 0-29 0,-1 0-34 0,1-2-55 16,1 1-63-16,0-2-12 0,0 0 3 0,1-1 12 0,1-2 12 0,-2-1 14 16,1 1 14-16,-1-2 13 0,0-1 10 0,-1 0 30 0,-1 0 264 0</inkml:trace>
  <inkml:trace contextRef="#ctx0" brushRef="#br0" timeOffset="19652.4829">19935 892 216 0,'4'2'265'0,"1"-1"17"16,0 2 21-16,2-2 15 0,1 1 14 0,0 2-1 0,1-1-5 15,2 3 2-15,-2 0 8 0,2 2-82 0,-2 0-107 0,1 2-35 0,-2 2-16 16,-2 0-16-16,0 0-17 0,-2 2-14 0,-2 0-11 0,-2 1-19 0,-2 0-20 15,-2 2 5-15,-4 0 16 0,-3 1-8 0,-2 1-14 0,-2-1 10 0,-4 3 14 16,-2-2-14-16,-2 1-28 0,-2 1-17 0,-3-1-11 16,0 0-47-16,-3 1-52 0,-1-2-33 0,0-1-30 0,-1-1-52 0,1-3-61 15,0 1-13-15,3-5 5 0,-1 1-8 0,4-2-8 0,3-2 11 16,2-1 18-16,5-1 20 0,2-3 19 0</inkml:trace>
  <inkml:trace contextRef="#ctx0" brushRef="#br0" timeOffset="20471.7519">20897 1151 0 0,'-2'-1'81'0,"-1"-1"105"0,0 2 0 16,1-1 21-16,-2 1 25 0,0 0-10 0,0 0-19 0,-2 1 17 0,2-1 31 15,-1 0-19-15,-4072 2-31 0,8146-2-9 0,-4073 1-1 0,0-1 2 16,1 0 8-16,1 1-6 0,-1-1-6 0,3 0-16 0,0 0-20 0,0 0-6 0,-3 0-3 15,3 0-6-15,0 0-6 0,0 0-23 0,0 0-25 0,0 0-21 0,0 0-15 16,0 0-22-16,0 0-25 0,0 0 5 0,0 0 12 0,0 0-7 16,4-1-13-16,0 0 7 0,0-1 11 0,3 0-8 0,0 0-17 0,2-1 3 15,0 0 12-15,3-2-12 0,0 0-17 0,3 0 4 0,1-1 8 0,0-1-8 16,1 0-14-16,2-2 6 0,-2 1 10 0,2 0-5 0,1-2-13 0,-1-1 8 16,-1 0 9-16,1 1-4 0,0-2-11 0,-1-2 3 0,0 2 7 0,0-1-5 15,0-1-10-15,-2 1 4 0,1-2 4 0,-1 0-3 0,-1 0-5 16,1 0-5-16,-2-1-7 0,0 0 4 0,-1 1 4 0,-2-1 4 0,-1 2 4 15,0 1 14-15,-2 1 22 0,-2 1 4 0,0 2 0 0,-2 2 6 0,-2 2 12 16,0 2-3-16,-2 3-9 0,0 0 15 0,0 0 21 0,-4 2-3 16,-2 3-8-16,0 2 7 0,-2 3 11 0,-3 1-7 0,-2 3-18 15,-2 3 8-15,-4 2 11 0,-1 1-4 0,-2 3-10 0,-2 2 5 0,-2 1 16 16,-2 1-10-16,2 2-11 0,-2 0-1 0,0 1 4 0,1 1-17 0,3 0-23 16,0 0-10-16,4-1-7 0,1 0-34 0,5 0-37 0,0-2-18 15,5-2-9-15,1 0-28 0,4-4-34 0,1 0-22 0,5-4-21 16,0-2-22-16,5-3-28 0,1-2-10 0,4-3-4 0,1-3-25 0,5-3-28 15,0-2 12-15,4-2 29 0,2-2 14 0,0-1 13 0,2-2 25 16,1-2 28-16</inkml:trace>
  <inkml:trace contextRef="#ctx0" brushRef="#br0" timeOffset="20803.1955">21624 1027 0 0,'1'-8'63'15,"-2"1"166"-15,-2-1 43 0,-2 2 10 0,0 0 3 0,-3 2 7 0,0 0 11 16,-3 2-4-16,0 0-10 0,-2 2-43 0,-2 2-54 15,-1 0-30-15,-1 3-25 0,-2 0-14 0,1 2-12 0,-1 0-41 0,0 3-47 16,1-1-8-16,-1 2 3 0,2 1-12 0,1 1-21 0,0 0 9 0,1 3 15 16,2 0-14-16,1 0-22 0,1 2 0 0,3 2 9 0,1-2-22 0,3 1-29 15,3 0-6-15,2-1 3 0,3-1-8 0,2-2-13 0,2 0 8 16,2-3 13-16,4-3-8 0,0 0-13 0,2-3 12 0,2-3 20 16,-1-1 2-16,3-2-2 0,0-2 25 0,0-2 34 0,1-2 8 0,2-2 3 15,-2-1 12-15,1-3 20 0,-1 0-4 0,0-3-7 0,-2 1 9 16,-2-3 15-16,-1-1-7 0,-2 0-14 0,-2 0 6 0,-2-1 12 15,0 0-14-15,-4 0-22 0,1-2 3 0,-2 2 11 0,-1-1-13 0,0 0-22 16,-1 1 6-16,0 1 9 0,-1 0-7 0,0 0-14 0,-1 3 9 0,-1 0 16 16,0 2-8-16,0 2-17 0,0 3 6 0,-1 2 15 0,-2 2-15 15,0 3-27-15,-1 1-2 0,0 2 4 0,0 2-17 0,-1 2-26 16,1 1-16-16,-1 3-18 0,1-1-22 0,1 2-28 0,0 0-32 0,2 1-38 16,2-1-17-16,1 1-8 0,0 0 10 0,4-1 16 0,0-1 8 0,4 1 5 15,0-1 13-15,4-2 144 0</inkml:trace>
  <inkml:trace contextRef="#ctx0" brushRef="#br0" timeOffset="21153.2814">22209 1019 0 0,'3'-3'49'0,"0"1"166"0,-2-2 22 0,0 0 12 0,-1 0 9 16,0 0-2-16,0 1-4 0,-1-1 9 0,-2 1 14 0,1 0-43 0,-2 1-56 15,-2-1-17-15,0 2-3 0,-2 0-14 0,-2 1-16 0,-2 1-9 16,0 2-9-16,-2 0-12 0,0 2-15 0,0 2 6 0,-1 0 12 15,0 3-12-15,2 0-18 0,1 2-1 0,0 0 5 0,1 2-17 0,2 0-22 16,1 1-4-16,1 2 3 0,2-1-21 0,0 2-28 0,2 0-1 16,2 0 11-16,1 2-13 0,2-2-19 0,2 0 5 0,3-3 14 15,1 1-11-15,3-3-15 0,2-2 6 0,2-2 12 0,1-1-6 0,1-4-12 16,2 0 12-16,1-3 21 0,1-1-5 0,0-1-11 0,1-3 11 0,0 0 19 16,0-2-8-16,0-2-14 0,1 0 10 0,-2-2 19 15,1-2-8-15,-1 0-14 0,-2-2 10 0,-1 0 15 0,-2-2-9 0,-1-1-17 16,-2 0 8-16,-2-1 18 0,0 2-9 0,-3-2-19 0,0 1 10 0,-3-1 21 15,0 1-12-15,1 1-20 0,-2 1 10 0,-2 2 16 0,1 1-11 0,-2 1-19 16,1 1-7-16,-1 3-2 0,-1 2-30 0,0 2-38 0,0 0-16 16,0 3-9-16,0 0-30 0,-3 1-39 0,3-1-37 0,-2 5-35 15,-1 1-26-15,0 0-19 0,1 1 3 0,0 2 9 0,2-2 14 0,2 1 10 16,2 1 25-16,0-1 31 0</inkml:trace>
  <inkml:trace contextRef="#ctx0" brushRef="#br0" timeOffset="21453.8448">22939 1062 0 0,'-3'-2'285'0,"0"-1"18"0,1 1 7 0,-1-1 8 0,-1 0 8 15,-1-1-5-15,-2 1-6 0,-1 0 4 0,-1 2 11 0,-2 1-49 0,-1 0-67 16,-3 2-34-16,1 1-22 0,-2 2-46 0,-2-1-50 0,1 2-11 0,0 3 0 16,-1-1-11-16,1 3-14 0,1 0 8 0,0 2 14 0,0 1-9 15,0 2-13-15,1 2 2 0,1 0 10 0,-1 1-22 0,0 2-28 16,3 0 0-16,2 0 6 0,2-1-13 0,2 0-16 0,5-2 5 0,4-1 14 15,2-2-8-15,4-2-14 0,5-1 4 0,2-3 14 0,4-1-10 16,1-2-13-16,3-3 16 0,3-2 25 0,2-1-4 0,0-1-7 16,3-2 10-16,0-3 16 0,0-2-5 0,3 0-14 0,-2-2 7 0,2-2 19 15,0 0-10-15,-1-2-16 0,0-2 11 0,-2 1 14 0,0-3-10 16,-2 0-19-16,0-1-7 0,-5-2 1 0,-1 1-29 0,-4-1-39 16,-1 0-17-16,-5 0-7 0,-3 0-24 0,-2 0-27 0,-3 2-21 0,-4 0-13 15,-2 0-25-15,-1 2-25 0,-2 0-30 0,-2 3-34 0,-2-1-5 0,-1 5 3 16,-1 0 24-16,-3 2 30 0,-1 2 18 0,-2 1 18 0,-1 2 16 15,-1 2 175-15</inkml:trace>
  <inkml:trace contextRef="#ctx0" brushRef="#br0" timeOffset="28712.1536">3523 3517 0 0,'2'-5'55'0,"1"-1"89"0,-2-1 5 0,2 1 4 0,-2-2 4 15,1 2 7-15,-1 0 8 0,0 0-20 0,1 2-29 0,-1-1-30 0,-1 1-27 16,0 1-12-16,0 0-6 0,0-2 0 0,0 2 0 16,0 0 3-16,0 2 4 0,0 1 8 0,0-5 8 0,0 5-5 0,0-1-12 15,0 1 1-15,0 0 7 0,0-3-5 0,0 3-9 0,0 0 6 0,0 0 6 16,0 0-9-16,0 0-11 0,0 0-5 0,0 0-5 16,0 0-15-16,0 0-17 0,0 0 4 0,-3 1 8 0,2 1-8 0,0-2-14 15,-1 4 6-15,1-1 13 0,0 2-5 0,-1 1-14 16,1 0 9-16,0 1 16 0,-2 4 1 0,0-2-5 0,1 3 9 0,-2 1 12 15,0 1-9-15,0 2-14 0,0-1 10 0,0 3 14 16,-2 0-4-16,0 3-13 0,0-1 8 0,0 4 20 0,-2 0-7 0,1 1-13 16,-1 4 8-16,0 1 11 0,0 0-8 0,0 3-14 0,0 0 11 15,0 0 15-15,0 2-7 0,1-1-17 0,1 0 7 0,0 0 17 16,1-2-12-16,0 1-18 0,1-2 5 0,1-1 13 0,2-1-17 0,-1-2-22 16,2-1 0-16,2-2 12 0,0-4-15 0,1-1-21 15,1-3 2-15,1-3 5 0,2-2-26 0,1-4-40 0,0-2-38 0,1-4-43 16,2-3-52-16,2-4-54 0,1-3-7 0,0-4 7 0,2-1 0 0,0-4-3 15,2-4 6-15,-1-2 12 0,0-1 3 0,-1-3 0 16</inkml:trace>
  <inkml:trace contextRef="#ctx0" brushRef="#br0" timeOffset="28930.6014">3671 3034 0 0,'1'-11'99'0,"0"2"189"0,-1-1 10 15,-1-1-7-15,0-1-13 0,-1 3-14 0,1 0-11 16,1 2-14-16,0 2-19 0,0 4-7 0,0 1-3 0,3 0-120 0,-2 3-151 16,2 1-94-16,-1 2-77 0,1 5-37 0,1-1-23 0,-1 2 2 15,-2 3 13-15,0 2 13 0,1 1 10 0,-1 0 17 0,-1 0 17 16</inkml:trace>
  <inkml:trace contextRef="#ctx0" brushRef="#br0" timeOffset="30764.1653">3972 3872 78 0,'0'0'118'16,"0"0"-2"-16,0 0-7 0,0 0 10 0,0 0 14 0,0 0-16 0,0 0-21 16,0 0-16-16,0 0-14 0,0 0-5 0,0 0 1 0,0 0 2 15,0 0 2-15,0 0 3 0,0 0 9 0,0 0 12 0,0 0 12 16,0 0-3-16,0 0-9 0,0 0 5 0,0 0 4 0,0 0-9 16,1-1-14-16,-1 1-2 0,3 0 2 0,0-1-10 0,-1 1-9 15,2-1-3-15,0 1-1 0,2-1-20 0,-1 1-27 0,3-2 3 0,1 2 9 16,3-1-9-16,0 0-15 0,3 0 7 0,2 0 13 15,2-1-8-15,1 1-14 0,3 0 7 0,-1 0 7 0,4 1-18 0,0 0-27 16,1 0-20-16,1 1-17 0,0 0-29 0,1 2-33 0,-2-1-41 16,1 2-40-16,-3-1-18 0,1 2-9 0,-2 1 2 0,-2-1 5 15,-2 1-1-15,0-1-3 0,-1 1 14 0,-3-2 94 0</inkml:trace>
  <inkml:trace contextRef="#ctx0" brushRef="#br0" timeOffset="31943.2905">4028 4123 0 0,'-4'3'27'0,"0"-1"124"16,1-1 1-16,1-1 1 0,2 0-2 0,0 0-10 0,0 0-15 15,0 0 12-15,0 0 20 0,0 0-35 0,0 0-47 0,2 1-14 16,1 1-4-16,1-1 19 0,3-1 20 0,-1 0 8 0,4 0 0 16,0 0 18-16,4-1 18 0,2 1 0 0,0-2-4 0,1 1 4 0,2 0 6 15,-1 0-11-15,2 0-14 0,-1-1-7 0,0 1-5 16,-2 0-26-16,-1 0-33 0,0 1-6 0,0 0 4 0,-3 1-31 0,1 0-42 16,-2 2-28-16,0-1-25 0,-2 0-47 0,1 1-55 0,-2-1-47 15,-1 1-50-15,0-1-20 0,0 0-11 0,0 1 1 0,-1-2 7 16,-2 0-2-16,1 0-7 0,-1-1 16 0,2-1 23 0</inkml:trace>
  <inkml:trace contextRef="#ctx0" brushRef="#br0" timeOffset="32431.3202">5036 3749 121 0,'0'0'215'0,"0"0"-4"0,0 0 1 15,0 0-4-15,0 0-2 0,0 0-1 0,0 0 4 0,4 0-11 0,0 0-8 16,1 0-82-16,1 0-102 0,-1-1-52 0,0 1-40 16,2-2-2-16,1-1 7 0,0 0 4 0,1-1 4 0,1-2 4 0,-1-2 7 15,0-1 7-15,2 0 5 0,0-1 10 0,-1-2 11 0,1 0 16 16,0-2 14-16,-1-2 13 0,0 1 10 0,0-2 4 0,0-1 4 16,-1 0 2-16,-1-1 1 0,1 1 5 0,-1-2 5 0,-1 2 14 15,0 2 17-15,-1-1 11 0,0 1 6 0,-1 1 29 0,-1 1 32 16,0 1 20-16,0 2 17 0,0 1 11 0,-1 1 13 0,-2 3-7 15,0 0-7-15,1 1-7 0,-1 4-5 0,-1 1-24 0,0 0-27 16,0 0-9-16,1 1-6 0,1 4-32 0,-1 1-38 0,0 1-19 0,1 4-10 16,-2 1-15-16,0 4-18 0,-2 2-6 0,0 2-1 15,-1 4-29-15,-1 0-32 0,0 1-26 0,-1 4-23 0,-1-1-39 0,1 2-44 16,-2-1-49-16,2 1-57 0,0-3-31 0,-1 1-23 0,0-2-5 16,-1-1 4-16,0-1 7 0,-1-3 7 0,0-1 26 0,0-5 30 15,-1 0 29-15,0-5 184 0</inkml:trace>
  <inkml:trace contextRef="#ctx0" brushRef="#br0" timeOffset="34700.4741">2952 2816 84 0,'0'-4'120'0,"-1"1"3"0,1 0 1 0,-2 0 5 0,2 0 8 16,-1 0-19-16,1 0-26 0,-1 0-22 0,1 0-19 0,-2 0-6 16,2 0-1-16,0 1 7 0,-1-2 9 0,1 2 9 0,0-1 7 15,0 2 14-15,0-2 12 0,0 0 12 0,0 3 12 0,0-2-7 0,0 2-8 16,0-3 4-16,0 3 8 0,0 0-9 0,0 0-15 15,0 0-4-15,0 0-4 0,0 0-14 0,0 0-22 0,0 0-7 0,0 0-7 16,0 0-22-16,1 3-23 0,-1 2 5 0,2 2 14 16,-1 1-13-16,0 4-20 0,1 0 10 0,-2 6 22 0,-2 0-10 0,1 4-16 15,-2 4 9-15,1 2 20 0,-4 4-13 0,1 2-19 16,-2 4 11-16,-1 1 17 0,0 1-11 0,-1 4-20 0,0 1 9 0,-1 1 21 16,1 2-11-16,0 0-17 0,-1 2 11 0,1-2 19 0,1 3-10 15,-1-2-17-15,1 1 10 0,0-1 19 0,0 1-10 0,1-2-18 16,0-2 11-16,1-1 17 0,-1 0-8 0,2-3-19 0,1-3 10 0,0 0 13 15,0-3-8-15,0-3-16 0,0 0 11 0,1-3 16 16,0-1-9-16,1-2-15 0,-1 0 10 0,0-2 19 0,2-1-10 0,0 0-17 16,1-1 8-16,-2-2 19 0,2 0-10 0,0-1-17 0,0-2 8 15,0 0 19-15,0-1-11 0,0-2-18 0,0 0 7 0,0-1 17 16,2-2-12-16,-1 0-18 0,-1-2 9 0,1-1 18 0,-1-1-9 16,2-1-19-16,-1-1 10 0,-1-1 21 0,1-1-11 0,-1 0-20 15,0-2 13-15,0-2 19 0,0 3-10 0,0-3-18 0,0 0 11 0,0 0 17 16,0 0-7-16,0 0-13 0,0 0 11 0,0 0 20 15,0 0-9-15,0 0-16 0,0 0 13 0,0 0 22 0,0 0-8 0,0 0-17 16,0 0 13-16,0 0 23 0,0 0-7 0,0 0-14 0,0 0 7 16,0 0 19-16,0 0-11 0,0 0-20 0,0 0 10 0,0 0 14 15,0 0-11-15,0 0-23 0,0 0 7 0,0 0 16 0,4 0-16 0,-1 0-19 16,1 0 6-16,1-1 14 0,2 1-10 0,1 0-19 16,3-2 11-16,1 2 14 0,2-1-10 0,4 0-15 0,0 0 8 0,2 0 17 15,2-1-10-15,2 0-16 0,0 0 7 0,0 0 16 16,1 0-7-16,2 0-18 0,-2 0 9 0,2 1 15 0,-1 0-9 0,1 0-15 15,-2 1 8-15,2 1 17 0,0 0-8 0,-1 0-17 0,1 2 9 16,-2-1 18-16,2 2-8 0,-2-1-16 0,2 1 8 0,0 1 14 16,-1 0-7-16,1-1-15 0,0 2 8 0,2 0 16 0,0 0-11 0,1 0-17 15,2 0 8-15,1 0 19 0,0-1-11 0,3 0-17 16,0 0 8-16,0-2 18 0,2 1-7 0,-1-2-16 0,0 0 10 0,1-2 16 16,0 0-9-16,1-2-15 0,-2 1 9 0,1-1 18 15,-1-1-9-15,-1 1-18 0,0 0 10 0,-1 0 17 0,-1 0-12 0,0 1-18 16,-2 0 9-16,1 1 17 0,0-2-11 0,1 2-17 15,-1-1 8-15,2 1 20 0,-1-1-13 0,2 0-16 0,0 0 9 0,0-1 15 16,0 0-9-16,0 1-16 0,2-2 11 0,-1 1 20 0,0-2-9 16,2 1-18-16,0-1 11 0,-1 1 16 0,1-2-11 0,1 1-20 15,-1-1 13-15,-1 1 18 0,1 0-8 0,0-1-16 0,-1 2 15 0,1-1 17 16,-2 0-5-16,1 1-15 0,-1-1 13 0,0 2 19 16,-1-1-5-16,-1 1-15 0,0 0 10 0,-2-1 19 0,-1 1-8 0,1 1-15 15,-1-1 7-15,0 1 17 0,0 0-10 0,0 0-19 0,0 0 4 16,0-1 13-16,-1 2-14 0,1 0-16 0,-3 0 5 0,1 0 11 15,-1 0-7-15,-2 2-13 0,-1-1 2 0,0 1 11 0,-1-1-6 16,-2 2-15-16,-1-2 6 0,0 1 12 0,-1 0-4 0,-2-1-11 16,-1 0 7-16,-2 0 16 0,0-1-5 0,-1 0-11 0,-2 0 11 0,-1 0 15 15,0 0 0-15,-1-1-1 0,0 0 7 0,-2 0 10 16,0-2-4-16,-1 1-7 0,0-1 2 0,0 0 8 0,0 0-7 0,0 0-10 16,-1 0 2-16,0 0 5 0,-1-1-7 0,1 2-11 15,-2-2-2-15,1 2 0 0,-1-1-5 0,-1 1-8 0,0 0 1 0,-1 0 4 16,-1 1-2-16,1 0-5 0,-3 1 3 0,1-1 6 0,-1 1-3 15,2-1-5-15,-2 1 2 0,1-3 6 0,-1 3-3 0,0-1-4 16,0 1 1-16,0-4 6 0,0 2-5 0,0-2-5 0,-1 1 2 0,-1-1 5 16,1-1-3-16,0 1-6 0,-1-2 3 0,1 0 2 15,0 0-7-15,-2 0-8 0,2-2-4 0,-2 0 1 0,2 0-8 0,-2-1-11 16,2 0 1-16,-1-2 2 0,1-1-13 0,1-1-13 0,0-2 1 16,1 1 9-16,-1-3-8 0,2 0-8 0,-1-1 5 0,2-1 11 15,-1 0-3-15,1-2-4 0,0 0 10 0,-1-2 15 0,1-1-2 16,0 0-5-16,1-2 14 0,-2-3 25 0,2 0-10 0,-1-2-14 15,1-2 11-15,-1 1 19 0,-1-3-7 0,2 0-11 0,-1 1 10 0,0-2 16 16,-1 0-5-16,0 0-16 0,0 3 14 0,0 0 23 16,-1 0-8-16,0 0-14 0,1 3 10 0,-2 1 19 0,1 2-6 0,-1 0-12 15,1 2 10-15,-1 1 17 0,0 0-4 0,0 1-14 0,0 2 7 16,2-1 14-16,-2 1-10 0,1 0-17 0,-1 0 6 0,1 0 10 16,-1 0-7-16,2 0-15 0,-1 0 5 0,0-2 7 0,1 1-8 15,-1-1-11-15,0 1 1 0,1-1 9 0,0 1-8 0,0-2-10 16,-1 3 5-16,2-2 7 0,-2 1-3 0,0 2-8 0,1-1 10 0,-2 2 11 15,0 1-1-15,0 0-3 0,-2 3 5 0,1 0 11 0,0 3-1 16,-2 0-3-16,0 1 5 0,1 4 5 0,-1-1-1 0,0 2-7 16,2 2-1-16,-2-2 2 0,1 4-10 0,0-1-13 0,0 2-4 15,0 1-1-15,2 0-10 0,-4 0-11 0,2 0-1 0,-2 0-1 16,1 0-4-16,-1 1-8 0,0-1 3 0,1 2 4 0,-1-1-1 16,2-1-3-16,-1 0 5 0,0 0 5 0,1-1 1 0,-2-1-5 0,0 1 6 15,0-4 9-15,-2 2-6 0,0-1-8 0,-2-1 1 0,0 1 5 16,-3-1-8-16,0-1-16 0,-2 2 2 0,0-2 8 0,-3 0-7 15,-2 1-10-15,0 1 6 0,-2 1 12 0,-2-2-7 0,0 2-11 16,-4 0 6-16,1 2 13 0,-3 1-5 0,0 0-14 0,-3 0 9 0,1 1 18 16,-4 1-6-16,1 1-14 0,-3 0 5 0,0 0 11 0,-1 0-10 15,-2 1-16-15,0 1 11 0,1-1 14 0,-2-1-7 0,0 2-15 16,1-2 12-16,-1 0 23 0,0 0-10 0,0-2-17 0,0 1 10 0,0-2 21 16,-1 0-5-16,-1-2-11 0,1 1 13 0,0-1 16 0,-1 1-7 15,1 1-16-15,0-2 11 0,-2 1 22 0,0-1-11 0,-1 1-21 16,0 1 13-16,2 0 20 0,-2-2-9 0,0 2-19 0,1-1 8 15,0-1 20-15,1 1-7 0,-1 1-14 0,0-2 7 0,2-1 16 16,0 2-10-16,-1-2-14 0,2 0 10 0,2 0 18 0,0 0-9 0,2-2-18 16,2 2 12-16,-1-1 18 0,2-1-6 0,-1 2-14 0,4-1 5 15,-1-2 15-15,0 1-10 0,2-1-14 0,1 2 7 0,0-2 13 16,0 0-10-16,1 0-16 0,-1 0 9 0,0 0 14 0,0 0-10 0,-1-2-19 16,0 2 6-16,-1 0 11 0,1 0-8 0,-2 0-14 0,2 2 8 15,-2-1 15-15,2 1-9 0,0-1-15 0,-1 4 9 0,2-2 18 16,2 0-7-16,-1 3-17 0,0-2 6 0,3 2 18 0,0 0-9 15,0 0-15-15,3 0 7 0,-2 2 17 0,3-2-9 0,-1 1-15 0,1 2 8 16,1-1 16-16,1 1-11 0,-1 0-13 0,2-2 3 0,1 2 11 16,0 0-14-16,0 0-24 0,0 0-2 0,1 0 8 0,0 0-21 15,1 0-31-15,-1 0-5 0,2 2 1 0,-2-4-19 0,2 4-24 16,-1-4-10-16,2 4-4 0,2-4-19 0,-1 2-25 0,3-1 1 0,1 2 9 16,2-2-3-16,1 1-6 0,1 0 0 0,5 0 3 15,0 0-18-15,4 1-23 0,2 1 7 0,2-1 14 0,4 2 13 0,2 2 11 16,2-2 20-16,4 1 86 0</inkml:trace>
  <inkml:trace contextRef="#ctx0" brushRef="#br0" timeOffset="35652.2119">4620 2033 0 0,'0'-4'46'0,"-1"-1"67"0,1 1 1 0,-2-2-6 0,2 1-9 16,-1 2 6-16,1-1 10 0,-1-1-31 0,1 1-43 0,-2 1-13 0,2-2-5 15,-1 2-1-15,1-1 2 0,0 2 0 0,0-1-1 16,0 2-1-16,0 1 2 0,0-3 3 0,0 3 0 0,0-3 3 0,0 0 3 16,0 3-1-16,0-3-4 0,0 3-1 0,0 0-1 0,1-2-5 0,-1 2-5 15,0 0 1-15,0 0-1 0,0 0-1 0,0 0-1 16,0 0-2-16,2 2-5 0,0-1-2 0,0 4-5 0,-1-2 4 0,0 1 5 16,2 2 8-16,-2 2 2 0,1 1 4 0,-1-2 1 0,0 4 3 15,-1 1 1-15,2 0 1 0,-2 3-1 0,0 0 1 0,0 1-1 16,-2 1 2-16,1 2-1 0,0 1-5 0,-2-1-5 0,0 2-5 0,1 2-7 15,-1-1-1-15,-1 2-1 0,0 2-4 0,0-1 1 0,-1-1-5 16,1 2-3-16,0-2-3 0,-2-2-3 0,2 1-8 0,0-2-5 16,0-2-11-16,0-1-12 0,0 0-14 0,0-1-14 0,2-4-40 0,-1 1-44 15,0-4-13-15,1-1-4 0,-1-1 0 0,0-2 2 0,1-3 2 16,2-3 7-16</inkml:trace>
  <inkml:trace contextRef="#ctx0" brushRef="#br0" timeOffset="35953.2522">4504 2230 100 0,'-3'3'165'0,"2"-2"0"0,0 1 0 16,-1 1 0-16,0 0 3 0,0 3-1 0,1 0 2 0,0 0-28 0,-1 3-37 15,2 0-41-15,0 1-41 0,0 1-10 0,0 2 2 16,2 1-1-16,-1 1 2 0,0 0 3 0,2 0 5 0,0 0 5 0,-1 1 10 15,2-1 5-15,0 2 5 0,2-2-3 0,-1 0-4 0,2-3 1 16,-1 3 6-16,1-2-5 0,1-1-8 0,0 0-1 0,0-3 4 16,1 2-5-16,-1-4-11 0,2 1-2 0,-1-2-4 0,0-2-10 0,1-1-9 15,0-1 3-15,1-2 6 0,1-2-4 0,1-2-10 0,1-1 8 16,-1-1 9-16,2-1-3 0,-2-1-10 0,2-2 5 0,-2-2 8 16,2-2-7-16,-2-1-14 0,0 2-5 0,1-5-2 0,-2 3-16 0,-2-2-13 15,1 1-21-15,-2-2-21 0,1 1-51 0,-2 1-58 16,0 1-13-16,-2 0-1 0,0 0-1 0,-2 3-8 0,0 0 7 0,0 1 7 15,0 2 8-15,-2 2 25 0</inkml:trace>
  <inkml:trace contextRef="#ctx0" brushRef="#br0" timeOffset="36936.6751">4588 4733 33 0,'-3'5'147'0,"1"-2"1"0,-1 2 5 0,0 1 2 0,1 0 2 16,-1 0 5-16,-1 1 6 0,1 2-34 0,-1 0-46 0,2 1-14 15,-1-1-8-15,0 2 7 0,1 1 7 0,-1 0 16 0,0 3 15 16,1-1-3-16,-2 2-5 0,1 0 7 0,0 2 11 0,-1 0-7 16,2 3-13-16,-2 0-4 0,1 1 5 0,-1 1-12 0,1 1-16 15,1 0-10-15,-1 0-5 0,2 0-29 0,-1-1-39 0,1 1-12 0,0-3-6 16,1 1-29-16,0-2-34 0,0-1-22 0,-2-1-22 16,2-2-20-16,-1 0-23 0,0-4-33 0,-1 0-38 0,1-3-16 0,-2 0-12 15,1-2 11-15,-2-1 16 0,-2 0 12 0,1-1 7 0,-2-1 20 16,1 0 161-16</inkml:trace>
  <inkml:trace contextRef="#ctx0" brushRef="#br0" timeOffset="37303.1901">4259 5034 268 0,'-2'-4'300'0,"0"1"-7"15,0-1-14-15,1 2 4 0,1-1 7 0,0 3-4 0,0 0-10 16,0 0 5-16,1 3 8 0,1 0-74 0,-1 3-103 0,2 2-52 0,1 1-36 16,0 3-25-16,0 1-22 0,0 3 13 0,0 2 22 0,0 1-6 15,0 3-15-15,0 1 9 0,0 1 16 0,0 1-8 0,0 1-17 16,0 2 9-16,-2 1 12 0,1-1-6 0,0 1-17 0,-1-1 10 16,1 1 13-16,0-2-9 0,1 0-20 0,-2-3 5 0,2-2 14 15,0-1-8-15,2-2-17 0,-1-3 8 0,0-2 15 0,2-3-7 16,1-2-13-16,1-1 11 0,2-5 21 0,1 0-9 0,4-3-16 15,1-3 11-15,3-2 19 0,3-1-8 0,1-3-14 0,3-3 11 0,1-3 15 16,1 0-9-16,0-4-18 0,1-1 8 0,-1-2 14 16,-1-1-16-16,-1-1-24 0,-1 0 6 0,-2-1 17 0,-1 1-16 0,-2-2-23 15,-1 2 1-15,-1 2 6 0,-3-1-20 0,-3 0-28 0,1 3-19 16,-4 0-16-16,-2 2-28 0,-1 3-31 0,-3-1-34 0,-1 4-37 16,-3 1-16-16,-3 3-11 0,-1 2 7 0,-3 1 14 0,-1 3 5 15,0 2-1-15,-1 2 19 0,-2 2 70 0</inkml:trace>
  <inkml:trace contextRef="#ctx0" brushRef="#br0" timeOffset="38521.6028">3676 6565 0 0,'1'-3'156'0,"-1"3"81"0,0 0-6 0,-1-2 3 0,0 1 7 16,-2-1-4-16,3 2-6 0,-4 2 6 0,-1 1 11 15,1 0-40-15,-2 1-50 0,1 4-41 0,0 1-41 0,-1 0-28 0,1 1-25 16,0 4 8-16,-1 1 19 0,1 0-5 0,0 1-11 0,-1 2 17 16,2 2 26-16,0-1-4 0,0 2-11 0,2 2 5 0,-1-2 14 15,0 1-12-15,1 2-21 0,-1 0 6 0,2 2 15 0,-2 1-13 0,2-3-19 16,-2 3 5-16,2-2 14 0,-1 1-20 0,1-2-27 15,0 0 3-15,1-3 12 0,0-2-14 0,0-1-23 0,1-1 1 0,0-2 6 16,2-3-21-16,0-2-33 0,-1-1-5 0,2-1 7 0,-1-2-28 16,1-2-35-16,0 1-26 0,0-4-26 0,-4-1-52 0,7-1-61 15,-1-2-17-15,0-2-3 0,-1-2-2 0,0-2-1 0,1-3 18 16,-1 0 21-16,0-5 9 0,1-1 3 0</inkml:trace>
  <inkml:trace contextRef="#ctx0" brushRef="#br0" timeOffset="38706.563">3707 6280 0 0,'-3'-6'190'0,"2"0"38"0,-1 0 6 0,1 1-9 0,0 1-15 16,-1 1-7-16,1 0-7 0,1 3-4 0,0 0-7 15,0 0-71-15,0 0-90 0,0 3-68 0,0 0-61 0,0-3-52 0,0 7-47 16,0 1-20-16,0-1-8 0,1 1 7 0,1 1 15 15,0-2 7-15,0 2 5 0,0 0 8 0,2 2 181 0</inkml:trace>
  <inkml:trace contextRef="#ctx0" brushRef="#br0" timeOffset="39255.1958">4572 6550 0 0,'0'0'193'0,"1"-2"32"0,-1 2-4 16,0 0 2-16,0 0 7 0,0 0-5 0,0 0-9 0,-4 0 6 16,0 2 7-16,0-1-49 0,-1 2-72 0,-2 0-39 0,-1 2-31 15,-1 1-25-15,0 0-19 0,-2 0 3 0,-1 3 12 0,-1 0-1 16,1 1-8-16,-2-1 12 0,1 2 22 0,-2-1-7 0,2-1-9 15,0 2 9-15,-1 1 15 0,0 0-4 0,0 0-11 0,0 0 7 16,0 0 13-16,0 1-7 0,0 1-8 0,0 1 5 0,-1 0 14 16,2 0-6-16,-2 1-18 0,2-1 11 0,1 2 16 0,0-4-9 0,1 4-15 15,2-4 10-15,-1 1 16 0,4-1-7 0,-1 1-11 0,2-2 10 16,2-2 18-16,0 1-8 0,2-2-16 0,2 0 9 0,1 0 15 16,2-3-7-16,0 0-17 0,2 0 9 0,2 0 15 0,3-2-8 0,0-2-14 15,2 1 2-15,2-2 13 0,1 1-14 0,1-2-18 16,0-2 3-16,3-1 10 0,0 2-17 0,2-2-23 0,-1 0-6 0,0 1-2 15,1 1-28-15,-1-1-37 0,0 1-17 0,1 2-11 16,-2 1-29-16,0-1-35 0,0 2-32 0,-3 2-29 0,2-1-50 0,-3 2-56 16,0 0-10-16,-2 2 2 0,-2-1 2 0,0 2 2 0,-1 0 21 15,-2 2 29-15,-2 1 19 0,0 0 15 0</inkml:trace>
  <inkml:trace contextRef="#ctx0" brushRef="#br0" timeOffset="39956.048">4971 6604 0 0,'-4'-3'12'0,"1"0"220"15,0 1 16-15,1 1-5 0,-1-1-11 0,2 1 11 0,1 1 15 0,0 0-15 16,0 0-24-16,0 0 18 0,0 0 35 0,0 0-67 0,0 0-97 16,0 0-24-16,2 0 0 0,1-2-9 0,-3 2-10 0,4 0 11 0,1 2 22 15,1-2-1-15,-1 1-2 0,2 2 4 0,1-1 7 0,0-1-2 16,1 1-5-16,0 1-5 0,2-3-2 0,1 1-5 0,1-1-6 16,1 2-9-16,2-2-11 0,0-2-13 0,2 2-15 0,1-1-31 0,1-1-37 15,0 1-46-15,3-2-48 0,-2 1-51 0,2-1-52 0,-2 2-55 0,2-2-58 16,-3 0-22-16,0-2-13 0,-3 2 2 0,0 0 6 0,-2 2 5 0,-2 1 4 15,-2 0 19-15,-2 0 26 0</inkml:trace>
  <inkml:trace contextRef="#ctx0" brushRef="#br0" timeOffset="40158.1323">5081 7010 0 0,'0'2'286'0,"0"-2"104"0,0 0 9 16,0 0 0-16,2 0-4 0,0-2 2 0,0 1 5 0,0-2-3 0,2 3-6 16,2-3-4-16,0 0-10 0,2 0-137 0,2 0-178 15,0-2-112-15,4 2-91 0,-1-1-65 0,3-2-59 0,-1 1-53 0,2 1-56 16,-1-1-17-16,1 1-10 0,-1-1 0 0,0 2 5 0,0-1 7 16,-1 1 7-16,0 0 32 0,-1 0 41 0</inkml:trace>
  <inkml:trace contextRef="#ctx0" brushRef="#br0" timeOffset="40706.7823">5723 6725 213 0,'0'-1'250'0,"0"-4"7"0,-2 4 7 0,1-2-3 0,0 1-9 15,1 2 4-15,-2-1 8 0,2 1-4 0,0 0-10 0,0-3-65 0,0 3-83 16,0 0-59-16,0 0-49 0,0 0-1 0,0 0 14 0,0 0-13 16,0 0-16-16,0-3 5 0,2 3 19 0,-1-2-10 0,2 1-19 15,-1-1 11-15,1 1 19 0,0-2-11 0,1 0-19 0,0 1 11 0,1-2 17 16,0 1-7-16,1 0-15 0,0-3 11 0,1 0 19 0,0 0-11 0,-1-2-20 15,2-1 13-15,0 2 21 0,0-4-11 0,0 1-20 16,2-2 10-16,-2 0 21 0,0-2-8 0,0 1-19 0,0-2 11 0,0 0 20 0,-2 0-11 16,1-2-22-16,0 1 14 0,-1-1 23 0,1 1-14 0,0-1-26 15,-1 1 14-15,1-1 23 0,0 1-14 0,-1 1-21 0,1-2 12 0,0 4 19 16,-2-4-10-16,2 4-19 0,-2-1 10 0,0 1 25 0,1-1-4 0,-1 1-13 16,-1 1 17-16,1 0 32 0,-1 1 2 0,0 2-5 0,0-1 15 15,0 4 24-15,-1-2-6 0,-2 2-15 0,1 2 15 0,-1-1 27 16,-1 4-11-16,0 1-20 0,0 0 4 0,-1-3 10 0,1 3-17 15,0 0-29-15,0 0-5 0,0 0 2 0,0 0-15 0,0 3-18 16,-2 3 3-16,2 0 12 0,0 0-13 0,-1 4-22 0,0 4 10 0,-2-1 14 16,0 4-7-16,1 1-15 0,-2 4 14 0,-2 1 17 15,1 1-5-15,0 1-17 0,-2 2 9 0,0 2 13 0,-1 2-5 0,2 1-14 16,-2 1 6-16,0 1 12 0,1 2-20 0,-1 0-25 0,0 0-9 16,1-1-1-16,1-1-28 0,0 1-35 0,1-2-14 0,1-3-9 15,1-2-30-15,1-2-33 0,2-4-35 0,1-1-32 0,2-4-41 16,1-4-45-16,0-4 3 0,2-1 15 0,1-4 9 0,1-1 10 15,0-4 20-15,1-2 26 0,2-3 16 0,0-2 105 0</inkml:trace>
  <inkml:trace contextRef="#ctx0" brushRef="#br0" timeOffset="41157.4984">6348 6370 93 0,'1'-6'258'0,"1"-2"-5"0,-2 2-5 16,0 0 5-16,0 2 11 0,-2-2 0 0,1 4-6 0,0-1 6 16,-1 2 11-16,1-1-65 0,1 2-86 0,-4 2-41 0,-1-2-29 15,1 4-21-15,-2-1-20 0,0 3 17 0,-2 3 29 0,0 0-1 16,-2 3-10-16,1 2 18 0,0 1 26 0,-2 3-1 0,0 0-8 16,1 1 10-16,-1 4 18 0,2 1-9 0,-1 0-21 0,1 1 7 0,0 4 14 15,1-2-18-15,0 0-25 0,1 1-4 0,2-1 4 0,1 0-19 16,1-1-28-16,2-4 0 0,1-2 5 0,2-1-11 0,2-2-14 15,2-5 7-15,2 0 13 0,1-5-9 0,0 1-12 0,3-5 4 16,0 0 11-16,3-2-12 0,-2-2-15 0,3-2 2 0,0-2 7 16,0-1-11-16,0-1-16 0,0-2 9 0,0-2 12 0,-1-1-9 0,0 0-12 15,-2-3 8-15,-1 2 14 0,0-4-5 0,-3 2-14 16,1-1 13-16,-2-2 17 0,-2 0 0 0,0 0-7 0,-2 0 11 0,-3 0 20 16,0 0-7-16,-1-2-13 0,0 1 11 0,-2 1 20 0,-1-2-2 15,0 4-6-15,-1-1 16 0,0 1 22 0,-1 2-2 0,1 1-6 16,-1 2 9-16,1 1 12 0,-2 2-5 0,2 1-8 0,0 1 2 15,0 1 8-15,0 1-18 0,2 2-24 0,0 1-21 0,0-1-25 16,2 2-37-16,0 0-38 0,0 0-16 0,0 0-8 0,-2 3-29 0,2 0-36 16,2 2-29-16,-1-1-23 0,0 1-29 0,1 1-33 15,0 1-33-15,2-1-38 0,2 0 7 0,-1 0 14 0,0 0 26 0,2-1 24 16,1-2 11-16,0 1 5 0,1-1 25 0,1 0 46 0</inkml:trace>
  <inkml:trace contextRef="#ctx0" brushRef="#br0" timeOffset="41523.7533">6768 6449 256 0,'-1'-3'300'0,"-2"-1"26"0,-1-1 26 16,0 1 13-16,0-1 8 0,-1 2 10 0,-1 2 11 0,0-2 2 0,0 0 0 16,0 3-67-16,-1 0-88 0,0 0-61 0,-1 1-54 0,0 4-16 0,0-1-8 15,-1 4-26-15,0-1-31 0,-1 4-10 0,0 2-8 16,0 2-11-16,0 2-10 0,0 1 0 0,2 3 3 0,0-2-7 0,2 4-10 15,0 1-1-15,4 0 2 0,-1 1-20 0,0 2-27 16,3 0-5-16,0 0-2 0,2-1-13 0,2-2-19 0,0 0 5 0,2-3 8 16,2-3-5-16,2-3-11 0,2-2 9 0,0-4 10 15,2-3 2-15,1-4-4 0,2-2 31 0,-1-2 39 0,3-4 7 0,-2-3-2 16,2-1 26-16,0-5 37 0,-2 0-1 0,2-2-10 0,-3-2 14 16,0-2 17-16,-3 0-2 0,0 0-7 0,-2-3 10 0,-2 0 16 15,-1 0-8-15,-1 0-14 0,-2 1 5 0,1 1 14 0,-4 1-6 0,1-2-10 16,-2 4 1-16,-1 1 9 0,0 0-3 0,-1 4-8 15,0 1-1-15,-1 1-1 0,1 3-11 0,-2 1-11 0,2 2-25 0,0 2-33 16,-1 1-37-16,1 0-41 0,1 3-18 0,0 0-14 0,-3 3-40 16,2 0-48-16,0 3-43 0,-1 0-43 0,1 3-38 0,0 3-40 15,-2 0-37-15,2 3-36 0,-2 0 11 0,2 1 23 0,-1 1 32 16,2 1 32-16,0-2 11 0,2-1 7 0,2 0 31 0,1-3 96 16</inkml:trace>
  <inkml:trace contextRef="#ctx0" brushRef="#br0" timeOffset="41891.7749">7284 6529 0 0,'-1'-3'118'0,"-1"0"190"0,1 0 8 0,0 1 7 0,-2 1 7 16,0-2 7-16,1 3 7 0,-1-3-1 0,0 1 1 0,-1 2 2 0,2 0 11 15,-2 0-91-15,0 0-118 0,-2 3-44 0,1-1-26 0,0 2-15 16,-1 1-12-16,0 2 3 0,-1 1 4 0,-1 4-5 0,0 0-11 15,0 1 3-15,0 4 9 0,0 1-9 0,0 0-15 0,1 0 4 0,2 3 7 16,1-2-10-16,0 1-14 0,1 1 5 0,2-2 13 0,1 1-16 0,0-1-22 16,3 1 2-16,-1-2 5 0,2-3-10 0,2 0-16 0,0-2 8 0,1-4 19 15,2 0-7-15,1-4-14 0,2-2 13 0,0-2 19 16,1-2-7-16,2-2-15 0,-1-3 15 0,4-3 26 0,-2-2-1 0,2-2-8 16,0-2 14-16,0-2 22 0,1-1-5 0,-2-3-15 0,1-1 9 0,-2-1 15 15,-3-1-11-15,0 0-17 0,-2-1 5 0,-2-1 16 0,-1 2-13 0,-2-1-22 16,-2 1 3-16,-2 0 11 0,1 0-14 0,-3 3-20 0,0 0 2 15,0 0 11-15,-1 0-20 0,-2 3-29 0,2 1-8 0,-2 2-8 16,0 0-32-16,1 3-43 0,-1 2-61 0,-1 1-68 0,0 3-78 0,0 0-84 16,-1 1-21-16,-1 4-3 0,0 1-5 0,-2 0-7 0,0 4 11 0,-2 1 17 15,0 1 16-15,-2 3 11 0,0-2 29 0,0 4 146 0</inkml:trace>
  <inkml:trace contextRef="#ctx0" brushRef="#br0" timeOffset="43626.1774">4304 5540 0 0,'0'-4'198'0,"0"-1"88"0,0 1 19 0,0-1 2 15,0-1-4-15,0 2 12 0,0-1 14 0,0 1 5 0,0-1 4 16,0 2-17-16,0 0-23 0,0 1-68 0,0 2-85 0,-1-2-29 16,1-1-11-16,0 3-23 0,-2-1-22 0,2 1 5 0,-2-1 10 15,2 1-12-15,-3 0-18 0,3 0-5 0,-3 0 2 0,-1 0-12 0,0 1-16 16,0 0 2-16,-1 0 7 0,-2 2-10 0,1 0-13 0,-4 2 5 15,0 1 10-15,-2 1-9 0,-3 2-12 0,0 0 4 0,-2 2 11 16,-2 1-7-16,-1 0-11 0,-1 3 4 0,-2-1 11 0,-1 2-4 16,-2-1-13-16,-1 2 7 0,-1 1 10 0,0 0-5 0,-3 1-10 15,2 2 5-15,-3-2 10 0,1 4-6 0,-1-4-9 0,0 4 6 16,0-2 12-16,2 0-6 0,-2 1-9 0,2-2 3 0,0 1 9 16,0 0-5-16,1-3-10 0,0 3 8 0,-1-2 8 0,1 1-5 0,0-1-11 15,-2 1 3-15,-1 1 13 0,0-3-7 0,0 3-12 16,0 0 6-16,-1-2 12 0,1 1-7 0,-2 1-11 0,2-3 3 0,0 1 10 15,0 1-2-15,0-2-11 0,0-2 6 0,0 2 10 0,2-1-7 16,-2-1-13-16,0-1 7 0,1 0 12 0,-1 0-5 0,1 0-10 16,2-1 6-16,0-1 15 0,-1 1-7 0,4-1-13 0,-1 1 7 0,2-2 10 15,-1 1-5-15,2-1-11 0,2 2 8 0,-2-1 11 0,1 1-3 16,0-1-13-16,2 2 5 0,-2-1 13 0,2-1-8 0,-2 2-11 16,2 0 7-16,-2 0 8 0,2 0-5 0,-2 2-11 0,2-2 6 15,-2 0 12-15,1 3-8 0,-1-3-13 0,0 1 6 0,1 2 12 16,-2-1-6-16,0 1-12 0,0 0 6 0,-2 1 12 0,1-1-6 15,0 2-9-15,-1-2 8 0,2 1 8 0,-1-1-5 0,2-1-11 16,1-1 7-16,0 1 13 0,2-2-8 0,2-2-12 0,0 1 7 0,1-2 11 16,2-2-4-16,1 1-10 0,-1-2 7 0,3 0 10 15,1-2-3-15,1 1-9 0,2-4 12 0,1 1 21 0,2-2 3 0,1 0-2 16,1-2 13-16,3-1 14 0,0 0 4 0,0 0-4 0,0 0 8 16,0 0 8-16,0 0-2 0,0 0-3 0,1-1 1 0,-1 1 7 15,2-2-11-15,-1 1-15 0,0-1-8 0,-1 2-4 0,2-3-7 16,-2 3-11-16,1-1-5 0,-1 1-2 0,0 0-7 0,1-2-4 15,-1 2-4-15,0 0-4 0,0 0 1 0,0 0-5 0,0 0 1 0,0 0-1 16,0 0-1-16,0 0-2 0,0 0-2 0,0 0 1 16,0 0-4-16,0 0-2 0,0 0 1 0,0 0 3 0,0 0-5 0,0 0 1 15,0 0-2-15,0 0 1 0,0 0 1 0,0 0-4 0,0 0 4 16,2 2 4-16,-1 1 0 0,2 0-3 0,1-3 4 0,1 3 5 16,2 0-1-16,1-2-1 0,1 2 2 0,3 0 6 0,1 0 0 0,2 0-1 15,2 0 2-15,2 0 1 0,1 2-1 0,1-2-1 16,2 0 2-16,1 3 4 0,0-2-5 0,3 1-1 0,-2-1 2 0,2 2-1 15,-1 0 1-15,1 2-2 0,1-1 1 0,-1 1 1 16,1-1-1-16,-2 4-2 0,2-2 2 0,2 0 4 0,-1 3-1 0,0 0-1 16,2-2 2-16,0 2 1 0,1 2 0 0,1-2-3 0,-1 0 1 15,3 3 2-15,-2 0-3 0,2 0-3 0,1 0 2 0,0 3-1 16,0 0 1-16,0 0-2 0,0 0-2 0,0 0 1 0,0 1-2 0,-2 2-2 16,2 0 4-16,-1 2-1 0,0-2 1 0,-2 3-1 15,0 0 1-15,1 0 1 0,0 1 1 0,0 1 1 0,0-1 1 0,1 0 0 16,0-1 1-16,-1-1 1 0,2-2-2 0,0 0 1 0,0-2 1 15,2-2 1-15,-1 0-2 0,0-3 1 0,2-2 1 0,-2 0 1 16,2-2 2-16,-2-2 0 0,-1-1 0 0,0-1 3 0,-1-1 0 16,-3-1 3-16,-1-1 2 0,-3 0 2 0,0-2-2 0,-4 0-2 15,0 0 1-15,-3 0 4 0,-1 1-4 0,0-2-2 0,-3 1-1 0,1 0 2 16,-4-1-4-16,1 1-5 0,0 0 0 0,-2 1-3 16,-1-1-2-16,0 0-1 0,0 0 0 0,-1 2 2 0,-1-2-2 0,0 1 0 15,-1 1 1-15,-1-1 7 0,0 0-2 0,0 1-2 0,-1-1 8 16,-1 1 11-16,1-1 11 0,0-1 8 0,-1 2 11 0,1-2 8 15,-2 0 1-15,2 0-1 0,0 0 2 0,-2-1 5 0,2 2-4 0,-2-2-5 16,2 1 2-16,-2-1 10 0,0 1-7 0,2 0-11 16,-2 0-8-16,1 1-6 0,0-1-11 0,0 0-11 0,0 0 1 0,1 0 4 15,-2 1-5-15,2 0-8 0,-2 0 3 0,2 1 9 16,-2-1-8-16,1 1-11 0,-2-1 2 0,1 0 7 0,-1 1-5 0,0-1-8 16,0-1 4-16,-1 2 7 0,-1-2-5 0,1 1-7 0,0 0 5 15,-1-1 8-15,0 0-5 0,-1 0-11 0,0 0-6 0,1 2-8 16,-1-2-26-16,0 0-32 0,2 2-30 0,-2-2-27 0,2 1-39 15,-2 2-44-15,2-1-61 0,-2 1-64 0,2 0-80 0,0-1-84 16,-1 1-21-16,0-1 0 0,-2-3 7 0,0 0 10 0,0 0 22 0,0 0 28 16,0 0 34-16,-4-6 31 0,0-3 36 0,0-4 183 15</inkml:trace>
  <inkml:trace contextRef="#ctx0" brushRef="#br0" timeOffset="45361.1616">4521 5428 0 0,'-2'0'124'0,"2"0"16"0,-4 0-1 15,4 0 1-15,-3 0 1 0,3 0 0 0,-3 1 3 0,3-1-32 16,-1 1-40-16,1-1-27 0,0 0-25 0,0 0-4 0,0 0 1 15,0 0-1-15,1 2 4 0,1 0 4 0,0-1 4 0,2 0 11 16,2 1 12-16,-1 1 18 0,2-1 18 0,1 1 3 0,1 0 0 16,2 1 12-16,2-1 14 0,0 2-4 0,2 0-10 0,1 1 6 15,0 0 9-15,3 0-3 0,-1 1-7 0,4 2-1 0,-1-2 2 16,3 1-21-16,0 1-27 0,3-1 6 0,1 0 14 0,1 1-14 0,3-1-24 16,0 1 10-16,3-2 20 0,1 1-13 0,1-1-23 0,2-1 3 15,1 2 12-15,1-2-14 0,2-2-20 0,1 1 5 0,0 0 16 16,1-1-11-16,0 0-21 0,1 0 7 0,-1 0 19 0,0-1-11 15,1 1-21-15,-1-1 10 0,-1 2 20 0,0-1-9 0,0 1-15 16,-1-2 6-16,-1 2 15 0,1 0-9 0,0 0-18 0,-2 1 6 0,0-2 14 16,1 2-11-16,-1 2-17 0,-1-1 10 0,0 1 14 15,0-1-10-15,0 1-18 0,-1-1 6 0,-1 2 15 0,1-1-7 0,0-2-14 16,-2 1 10-16,0-1 17 0,1 0-6 0,-1-1-15 0,0-1 9 16,1-1 17-16,-2 0-11 0,1-1-17 0,-1-2 10 0,0 0 17 15,-1-2-8-15,-1 1-17 0,0-1 9 0,-1 1 16 0,0 1-11 16,-1-3-17-16,-1 1 7 0,1 1 19 0,-3-1-10 0,2-1-13 15,-3 2 12-15,1 1 18 0,-1-2 0 0,-1 1-4 0,1 1 10 0,0 0 21 16,0 0-5-16,0 0-10 0,1 0 9 0,2 0 14 16,0 0-5-16,-1 1-14 0,2 1 7 0,2-2 8 0,-1 3-7 0,2 0-15 15,-1-2-1-15,1 4 2 0,1-2-11 0,1 1-11 0,1 1 1 16,0 1 7-16,1-2-4 0,1 1-5 0,1-1 4 0,1 1 7 16,-1-1 4-16,-1 1-2 0,1-2 6 0,-1 1 6 0,0 1 0 0,0-2-3 15,-1 1 3-15,-2-1 3 0,1 2-2 0,-2-1-2 16,0-1-1-16,-2 2 2 0,1-1-3 0,-2 1-6 0,1-1-3 15,-1 1-1-15,2 1-4 0,-2-2-1 0,2 1-1 0,-1 1-4 16,1-2 1-16,0 2 1 0,-1-1-3 0,0 1 0 0,-1 0 0 0,0 0 0 16,-1 0 0-16,0 0-6 0,0 0 3 0,0 0 1 15,-1-2-2-15,-2 2-2 0,1 0-2 0,-1-1 2 0,-2 1-3 0,-1-2-3 16,-2 2 0-16,0-1 3 0,-1 1-1 0,-2 0-4 0,-1 0 1 16,0 0 2-16,-2 0-1 0,-1 0-4 0,0 0 2 0,-2 0 2 15,1 0 2-15,-1 0-4 0,-2 0 2 0,2 0 3 0,-2 0-1 0,0 0-4 16,1 1 1-16,-1-1 1 0,0 0 0 0,-1 0-2 15,2 0 4-15,-2 0-1 0,0 0 1 0,-2 0-5 0,0 0 0 0,-1-1 1 16,0 1-4-16,-1 0-3 0,-1-2-1 0,-2 1-1 0,1-2-1 16,-2 3-4-16,0-3 1 0,-2 1-2 0,0 1 1 0,-2-2-2 15,0 0 0-15,-2 0 0 0,0 0 1 0,-1-2-1 0,-1 2 3 16,0-1 6-16,-3 1 0 0,1 0 3 0,-1 0 2 0,-1 0 2 16,-1 0 1-16,-1 0-1 0,1 1 1 0,-2-1 1 0,1 2 0 0,-1-2 0 15,0 0-3-15,-1 3-6 0,-1-2-3 0,1 1 0 0,-3 1 0 16,2 0-5-16,-3 1 2 0,0 1 2 0,-3 1-4 0,1 0-2 15,-4 1-4-15,-2 2 1 0,-1 2-8 0,-2-2-8 0,-2 1 1 16,-2 2-1-16,-2-1-8 0,-2 2-13 0,-1-2 1 0,-1 2 4 16,-2-1-5-16,1 2-7 0,-2-2 5 0,0 1 11 0,0 1-1 0,0-2-6 15,1 0 9-15,0 0 15 0,2 0 2 0,0-3-4 16,1 3 14-16,0-2 21 0,0-1-3 0,1 2-10 0,0-2 8 16,1 0 16-16,-1 0-7 0,0 0-13 0,1-2 6 0,-1 2 14 0,0-1-7 15,1-1-13-15,-2 1 8 0,0 1 13 0,-2-2-6 0,0 2-15 16,-4 0 7-16,0 0 13 0,-4 2-8 0,0-1-15 0,-2 1 9 15,-2 1 13-15,1 1-5 0,0-1-13 0,1 2 10 0,2-2 14 16,4 0-4-16,0 0-12 0,4-2 8 0,2 1 11 0,1-2-7 0,2 1-13 16,1-1 7-16,1 0 13 0,0-1-8 0,1 1-16 15,-2 0 8-15,0 0 15 0,-2 0-10 0,0 0-17 0,-1 0 3 0,-1 1 12 16,-1-1-8-16,-1 2-13 0,0-2 9 0,-1 1 14 0,0-1-8 16,-1 2-12-16,0-2 6 0,-1 1 18 0,0 1-9 0,-1-1-12 15,0 1 6-15,0-2 15 0,1 0-6 0,1 0-12 0,1 0 6 16,2 0 13-16,1 0-7 0,1-3-12 0,2 0 8 0,1 1 13 15,0-1-9-15,0 0-14 0,1-1 7 0,1 1 10 0,0 0-6 0,0 0-11 16,0 0 7-16,2 1 8 0,0-1-5 0,0 2-13 16,0 1 8-16,2-2 12 0,-1 1-7 0,0 1-13 0,1-2 7 0,-1 2 13 15,0-1-6-15,1 1-9 0,-1 0 4 0,0 0 13 16,1 0-7-16,-1 0-11 0,0-2 5 0,2 2 13 0,-2 0-7 0,2 0-11 16,0 0 5-16,-1 0 14 0,1 0-7 0,0 0-16 0,-2 0 7 15,0-1 11-15,1 1-5 0,-2-1-10 0,0 1 7 0,-2-1 8 16,2 0-4-16,-1-1-9 0,1 1 8 0,1 0 13 0,1-1-6 15,-1-1-9-15,2 1 6 0,-1-1 12 0,2 1-5 0,-1-2-8 16,1 1 5-16,0-2 13 0,0 1-7 0,0 0-7 0,1 0 3 0,-1-1 11 16,0 2-8-16,0-2-11 0,0 1 4 0,-1 1 8 0,1-1-7 15,-1 0-7-15,-2 1 2 0,0-1 7 0,-1 2-7 0,-1-1-10 16,0 1 8-16,-1 0 10 0,0 0 0 0,-1 0 0 0,2 0 9 16,-1-1 12-16,4 1-3 0,0-2-3 0,4-1 4 0,2 1 7 15,2-2-4-15,2-2-5 0,4 1 1 0,2-1 3 0,2-2-17 0,1 1-17 16,3-2-26-16,1 0-21 0,3-1-54 0,0 0-63 15,0 0-62-15,4-1-64 0,2-3-55 0,0 1-53 0,1-2-14 0,2-1-1 16,1 0-1-16,-1-3-2 0,2 0 13 0,-1-2 13 0,1-1 19 16,0 0 21-16</inkml:trace>
  <inkml:trace contextRef="#ctx0" brushRef="#br0" timeOffset="46813.5247">4427 8070 0 0,'0'-4'112'0,"-2"2"22"0,2 0 7 15,-1-1-8-15,0 1-7 0,-1-1 8 0,2 3 13 0,-1-2-29 0,1 2-41 16,-1-1-19-16,1 1-10 0,0 0-7 0,0 0-5 0,0 0-6 16,0 0-3-16,0 0-6 0,0 0-6 0,0 0-5 0,0 0-4 15,0 0-1-15,0 0-1 0,0 0-1 0,0 0-1 0,0 0-1 0,0 0 1 16,0 0-1-16,0 0-2 0,0 0-1 0,0 0 1 16,0 0-1-16,0 0 2 0,0 0 2 0,0 0-1 0,0 0-2 0,0 0-1 15,0 0-1-15,0 0 0 0,0 0 2 0,0 0 1 0,0 0 1 16,0 0 1-16,0 0-1 0,0 0 4 0,0 0-2 0,-2 1-2 15,2-1 1-15,0 2-1 0,0-2 1 0,0 4 1 0,2 0 0 0,-2 0-2 16,1 1 1-16,0 1-1 0,1 0 2 0,0 1 2 16,0 2 2-16,0 0 2 0,1 2 8 0,0 0 5 0,-1 1 8 0,1 0 5 15,0 1 16-15,-1 2 18 0,1-1 4 0,0 0-1 16,-1 3 12-16,1-1 18 0,0 2 0 0,-1 0-4 0,0 1 8 0,-1 0 11 16,0 3-6-16,1 1-12 0,-2 1 3 0,0 1 6 15,-2 1-13-15,2 2-26 0,-1 1 7 0,0 1 14 0,-1 0-9 0,1 1-16 16,0 1 7-16,-1 2 15 0,1-1-8 0,0 1-14 0,-1 1 8 15,2 1 14-15,0 0-6 0,2 0-13 0,-1 0 5 0,0 0 14 16,2-1-7-16,0-1-14 0,1 1 4 0,0-1 7 0,0-2-8 0,1-1-14 16,0 1 2-16,1-2 3 0,-1 0-7 0,0-2-13 15,1 0 2-15,-1-2 3 0,0 0-4 0,1-2-11 0,-2-2-3 0,1 0 0 16,-1-2-5-16,0 0-8 0,0-2-1 0,-1-2 2 0,1 1-4 16,-2 0-5-16,1-1 0 0,-2 2 1 0,2-3-1 0,-2 1-6 15,1 1 2-15,-2 1 5 0,0 0-1 0,0 1-3 0,0 1 2 16,0 1-1-16,-2 0-1 0,1 0-1 0,1 0 1 0,-1 0 1 15,1 1-1-15,-2-2-1 0,2 2-1 0,-1-2 5 0,1-1-4 0,0 1-5 16,0-1 0-16,1-2 1 0,-1-1 1 0,2 1-4 16,-1-5-1-16,2 0-3 0,-1 0-9 0,1-5-9 0,0 1-4 0,-1-2-5 15,1-3-20-15,1 0-22 0,0-2-21 0,0 1-22 0,0-4-47 16,0-1-54-16,1 0-71 0,2-3-74 0,-2 0-26 0,1-1-11 16,-2-2 5-16,-2 0 6 0,1-2 8 0,-2 1 2 0,-2-2 22 0,-2 0 19 15,1 1 24-15,-2-1 132 0</inkml:trace>
  <inkml:trace contextRef="#ctx0" brushRef="#br0" timeOffset="50233.1167">2373 10312 132 0,'-1'-3'157'0,"0"0"13"0,-1-2 11 15,0 4 1-15,0-2-7 0,0 1 29 0,0 1 36 16,1-1-28-16,1 2-47 0,-1-1-20 0,1 1-7 0,0 0-13 0,0 0-14 15,0 0-6-15,0 0 0 0,0 0-15 0,0 0-21 0,0 0-12 16,-2 3-11-16,1-2-20 0,1 4-23 0,0 1 3 0,0 1 12 16,1 4-9-16,1 1-12 0,-1 1 9 0,2 4 15 0,-1 2-8 0,1 4-13 15,0 1 8-15,-1 4 14 0,2 2-7 0,0 3-13 16,0 3 11-16,0 5 19 0,2 1-10 0,-2 3-14 0,1 1 7 0,-1 5 13 16,1 2-7-16,1 1-15 0,-1 1 15 0,0 1 23 15,1 1-7-15,-1 1-13 0,2 1 9 0,-1 1 15 0,1 1-6 0,0-1-15 16,-2 2 11-16,2-2 19 0,-2-1-8 0,2-3-14 0,-2 1 7 15,2-3 16-15,-2-1-13 0,2-2-22 0,-2 0 4 0,0-2 13 16,1-1-10-16,-1 0-18 0,0-3 6 0,1 1 12 0,-2-2-12 0,0 0-19 16,-2-2 7-16,2-3 13 0,-1-2-8 0,1-1-17 15,-1-2 7-15,-1-4 16 0,1-2-11 0,0-4-15 0,-2-3 10 0,2-3 16 16,-2-3-5-16,0-3-9 0,1-3 19 0,-1-2 34 0,0-2 2 16,1-2-1-16,-2-3 8 0,0 0 10 0,0 0-5 0,0-3-7 15,0-2 6-15,-2 1 11 0,1-4-7 0,0 1-8 0,-1-2-2 16,1-1 4-16,0-1-17 0,-1 0-28 0,1 2-7 0,0-2-4 15,-1 1-5-15,1 2-6 0,1 1 1 0,-1 0 2 0,-1 2-1 0,2 0-7 16,-1 1 2-16,0 2 2 0,1 2-5 0,0 0-11 16,0 0-2-16,0 0-1 0,0 0-7 0,0 0-9 0,0 0 3 0,0 0 8 15,4 1-5-15,0 2-8 0,1-1 7 0,0 0 8 0,3 1-4 16,2 0-6-16,2 1 9 0,1 1 11 0,2-2 1 0,2 1-5 16,2 0 11-16,2-1 12 0,2 1-4 0,1-1-10 0,1 1 5 15,2 0 9-15,1-2-6 0,0 2-10 0,2-2 4 0,1 0 9 16,2 1-3-16,1-1-8 0,2 1 7 0,0-1 10 0,2 0-6 0,2 0-9 15,2 0 4-15,0 0 8 0,1 0-4 0,2 0-8 0,1 0 4 16,2 1 8-16,0-1-6 0,1 1-9 0,0 0 3 0,2 0 9 16,1 0-7-16,-1 0-13 0,1-1 7 0,-2 0 11 0,2 0-4 15,0-1-10-15,2-1 4 0,-1 0 10 0,2-1-5 0,1-2-10 16,2 0 8-16,2-1 11 0,2-1-7 0,0-1-8 0,0-1 7 0,0 1 12 16,1-1-3-16,-2 1-12 0,-1 0 7 0,-2 1 11 15,-1 0-6-15,-1 2-12 0,0 0 6 0,-1 1 11 0,-1-1-7 0,1 2-10 16,0-1 5-16,1 1 11 0,0-2-5 0,0 0-13 0,0-1 5 15,0-1 11-15,1 0-2 0,2-2-6 0,-2 0 9 0,3-1 13 16,0-2-4-16,1-1-9 0,2-1 5 0,0 0 8 0,1-1-4 16,0 0-9-16,-2 1 6 0,1-1 9 0,-3 2-6 0,-3 1-9 15,-1 1 0-15,-2 1 8 0,-4 2-8 0,-2 0-14 0,-1 2 5 0,-2 0 9 16,1 0-1-16,-4 1-10 0,2 0 7 0,-1 0 7 16,0-1-5-16,-1 1-7 0,2-1 5 0,-1 0 5 0,1 1-4 0,0-1-9 15,0-1 5-15,-1 1 10 0,1-2-6 0,-2 1-8 16,1-1 5-16,-2 0 8 0,-1-1-5 0,0 1-8 0,-1-2 5 0,-2 2 9 15,-2 0-1-15,0 2-2 0,-3-1 3 0,-2 1 9 0,0 1-3 16,-1 0-5-16,-2 2 2 0,1 0 5 0,-3 1-5 0,2 0-6 16,-2 1 3-16,-1 0 6 0,1 2-5 0,-2-1-4 0,1 2 0 0,-3-1 3 15,1 1-6-15,-2-1-7 0,0 1-1 0,-2 0 5 16,0-1-1-16,-1 1-4 0,0-1 4 0,2 1 4 0,-2 0-2 0,2-1-2 16,-2 0 1-16,2-1 3 0,-2 0 0 0,2 1-3 0,0-1 4 15,-2-1 7-15,2 1-1 0,-1-1-1 0,0 0 5 0,-1-1 2 16,0 0 2-16,1 0 2 0,-2 0 4 0,-2-1 9 0,2 0 4 15,-1-1 4-15,0 0 1 0,-1 0 0 0,1-1-2 0,0 0 1 16,-1-1-1-16,1 0 1 0,0 1-2 0,-1-2-2 0,2 0-2 0,-1-1-7 16,1 0-2-16,-1 0-4 0,1 0-7 0,0 0-7 15,1 0 1-15,0-1 7 0,2 0-2 0,1 0-4 0,0 1 7 0,0-2 7 16,1 2 0-16,1 0-8 0,-1 0 5 0,0 0 6 0,1 2-3 16,-2-1-6-16,1 1 5 0,-1 1 4 0,-1 0-5 0,-1 0-11 15,1 0 2-15,0 1 7 0,-2-1-10 0,0 1-11 0,1 0 2 16,-2-2 8-16,-2 2-4 0,2-2-10 0,-2 0 5 0,-1 1 8 15,-1-1-5-15,-1 1-8 0,-2-2 10 0,-1 1 13 0,0-1-2 16,-3 2-5-16,-1-1 5 0,-1 1 8 0,0-2-6 0,-2 0-7 16,0-1 4-16,-1 0 7 0,-1-1-5 0,1-2-11 0,-1 1-8 0,-1-3-4 15,1 0-24-15,0-2-25 0,-1 0-19 0,1-3-14 16,0-2-13-16,1-2-10 0,0-2-9 0,0-2-9 0,0-2-1 0,0-4-4 16,0-1 1-16,0-3 1 0,0-2 10 0,0-2 13 0,-2-2 13 15,1-1 16-15,0-1 22 0,-2 0 22 0,0 0 18 0,1-1 16 16,-1 1 19-16,0 0 19 0,-1 0 10 0,0 0 10 0,0 1 14 15,-1 1 17-15,0-2 9 0,-1 1 6 0,1 2 3 0,-2-1 5 16,1-2-5-16,-1 1-3 0,0 1-8 0,-1-1-11 0,2-1-7 0,-1 0 1 16,0-1-14-16,1-1-12 0,0 1-9 0,1-2-6 0,1 0-14 15,1-2-16-15,1 1 2 0,-1-2 4 0,2 0-6 0,-1 0-9 16,2 0 1-16,0 0 8 0,0 1-7 0,0 1-8 0,2 4 3 0,-1 0 4 16,0 3-2-16,-1 3-8 0,2 3 3 0,-1 3 7 15,-1 4-2-15,1 4-8 0,-1 1 4 0,2 4 7 0,-2 2-5 16,0 3-6-16,0 3 3 0,0 2 4 0,-2 1-7 0,2 3-10 15,-1-2-4-15,1 4-2 0,0 1-10 0,0 0-8 0,-3 0-2 0,3 0 0 16,-4 0-6-16,0 0-5 0,-1 3 1 0,0 0 4 16,-1 1 0-16,0 1-5 0,-2 1 4 0,0 1 2 0,0 1 2 0,0-1 2 15,-2 2 1-15,2 0 0 0,-1 0 3 0,1-1-2 0,0 1-2 16,0 0-5-16,0-3-2 0,0 1 2 0,0-1-6 0,0 0-6 16,0-1-3-16,-1 1 0 0,-2-2-7 0,-1-1-11 0,-1 2-2 15,-2-2 4-15,-1 0-10 0,-4 0-13 0,-1 0 3 0,-3-2 12 16,-3 1-9-16,-1 1-13 0,-4-3 7 0,-3 1 16 0,-1 1-1 0,-2-2-7 15,-4 0 17-15,-2 0 25 0,-1 0-1 0,-2 0-5 0,-1-2 16 16,-2 2 25-16,-2 0-2 0,-2 0-13 0,0 0 16 0,-2 0 19 16,-2 0-6-16,0 2-14 0,-2-1 14 0,-2 1 23 15,1-1-11-15,0 2-18 0,-2-1 12 0,0 1 19 0,1 0-7 0,-2 1-18 16,-2 1 15-16,1-1 20 0,-3 1-7 0,1 1-13 0,-1 0 11 16,0 0 17-16,0 0-7 0,0-2-15 0,3 1 9 0,0-1 20 15,2 1-10-15,0-1-17 0,1-1 7 0,0 2 16 0,1-2-13 0,0 0-19 16,-1 1 4-16,0-1 18 0,0 2-14 0,0 1-17 15,-1 0 5-15,0 0 14 0,2 3-12 0,-2 0-16 0,2 1 7 0,-2 2 15 16,1 0-11-16,-2 2-16 0,-2 1 9 0,1 0 20 16,0 3-11-16,-3-2-20 0,0 2 11 0,-2 2 21 0,1-1-12 0,1 1-18 15,-1 1 9-15,1-2 18 0,0 4-7 0,-2-4-19 0,1 4 8 16,0-4 20-16,-2 2-8 0,2 0-18 0,-2 0 10 0,2-1 22 16,-1-1-11-16,1 1-18 0,2-2 10 0,1-2 17 0,-1 1-9 0,2-1-18 15,-1-2 11-15,1 1 16 0,0-3-9 0,-1 1-15 16,1-2 10-16,1-1 17 0,0-1-4 0,1-1-14 0,3-1 15 0,2-1 21 15,0-1-2-15,2-1-7 0,3-2 15 0,1 1 23 0,0-2-2 16,3 1-8-16,-1-2 8 0,2 0 12 0,2 0-1 0,0 0-10 16,2 0 5-16,3 0 6 0,1 0-9 0,3 0-10 0,2 0-4 15,3-2 7-15,4 1-11 0,1-1-17 0,5 1 1 0,0-1-1 16,5-1-4-16,1 2-4 0,3-1-5 0,2-1-2 0,2 2-8 0,1-1-10 16,2 1-8-16,1-2-5 0,2 3-21 0,1-2-26 15,-1 1-11-15,3 1-13 0,0 0-29 0,0 0-35 0,0 0-21 0,0 0-14 16,1-3-25-16,1 3-25 0,-2 0-32 0,4 0-32 0,-4 0-40 15,5 0-42-15,0 1 2 0,1 2 16 0,-2 0 12 0,-2 2 12 16,1 1 28-16,0 0 35 0,-2 0 20 0,-1 0 16 0</inkml:trace>
  <inkml:trace contextRef="#ctx0" brushRef="#br0" timeOffset="50699.4907">3949 11480 87 0,'8'-6'112'0,"0"0"1"0,0-1-1 15,0 1 1-15,0-1 2 0,-1 1-26 0,1-1-34 0,-1 0-22 0,-1-1-18 16,0 2-1-16,-1-1 2 0,-1 1 1 0,-1-2 4 16,-2 2 3-16,0 0 3 0,1 0 1 0,-4 0 2 0,1 0 0 0,0 0 0 15,-2 0 3-15,-1 0 3 0,0 2-3 0,0-2-4 0,-1 0-5 16,-1 0-3-16,1 0-5 0,0 0 1 0,-2 0-11 0,0-2-8 16,1 2-10-16,-1-1-7 0,-1 1-14 0,1-3-14 0,-1 0-40 0,0 0-48 15,0 0-12-15,2-3 0 0,-2 0 0 0,1 0 0 16,0 0 0-16,1 0 0 0</inkml:trace>
  <inkml:trace contextRef="#ctx0" brushRef="#br0" timeOffset="51017.1744">3763 11114 0 0,'-3'-1'139'0,"0"-1"16"0,1 1 2 0,-1 1 4 16,-1-3 1-16,1 0 6 0,-1 1 4 0,0-1-25 0,0 2-30 15,0-2-30-15,0 0-28 0,-1 0 4 0,0 0 13 0,-2-3 20 0,2 3 20 16,-2-2 4-16,0 1-2 0,-1-1 13 0,2 1 16 15,-2 1-6-15,0-2-9 0,0 2 3 0,0 0 7 0,0 2-5 0,0-2-11 16,1 1-14-16,-1 2-11 0,1 0-28 0,1 2-32 0,-1 1-1 16,-1 0 5-16,1 0-18 0,-1 3-25 0,0 1 4 0,0 4 12 15,0 1-8-15,-1 0-13 0,-2 4 17 0,2 1 23 0,-2 4 10 16,1 0 1-16,-1 4 13 0,-1 2 19 0,0 3-2 0,0 3-6 16,0 2 10-16,0 4 17 0,-1 0-3 0,1 3-9 0,0 1 3 0,1 1 8 15,0 0-14-15,2 0-20 0,1 1-8 0,1-3-5 16,2-1-11-16,1-3-13 0,3-1-4 0,2-2-1 0,3-3-14 0,1-2-20 15,3-1-14-15,3-4-11 0,2-1-32 0,3-3-39 0,3-3-29 16,2-3-26-16,3-3-38 0,3-2-39 0,2-4-42 0,3-2-39 16,2-3-39-16,0-4-39 0,1-1-5 0,1-2 8 0,0-3 14 0,0 0 10 15,-1-3 28-15,-2-2 35 0,-1 1 30 0,0-2 80 16</inkml:trace>
  <inkml:trace contextRef="#ctx0" brushRef="#br0" timeOffset="52870.0049">4064 11543 123 0,'-1'-4'202'0,"-2"1"10"16,0-1 8-16,-1 0-5 0,0 1-10 0,0-1 17 0,0 1 24 15,-1-1-24-15,1 2-36 0,0-2-22 0,0 2-17 0,0-1-17 0,0 1-14 16,-1-1-4-16,1 1-4 0,-2 1-1 0,2 0-4 0,-1-1 8 0,0 2 11 16,-1 0-16-16,1 2-22 0,-2-1-9 0,2 1-4 0,0 2-10 15,-2 1-13-15,2-1-7 0,-1 4-4 0,1 0-14 0,0 3-19 16,-1 2 2-16,1 1 8 0,0 3-5 0,-1 2-6 0,1 2 6 16,0 2 10-16,1 1-4 0,0 1-9 0,1 1 2 0,0 2 5 15,2-1 1-15,1 2-2 0,1 0 10 0,1 1 13 0,0-2-14 0,2 0-20 16,2-1 8-16,-1-3 11 0,3-1-10 0,0-3-17 15,1-2 8-15,2-4 17 0,1-3-7 0,1-2-14 0,1-5 7 0,2-1 13 16,0-4-8-16,2-4-11 0,0-4 5 0,2-1 14 0,0-4-10 16,0-2-16-16,0-4 3 0,0-1 8 0,0-2-14 0,-2 0-18 15,0-2 3-15,-2 0 9 0,-2 0-14 0,-2-1-19 0,-1 1 5 0,-3 1 14 16,-3 0-7-16,-1 1-15 0,-1 1 11 0,-3 1 19 16,-1 2-6-16,-2 1-9 0,-2 1 12 0,-2 3 18 0,0 2-8 0,-1 0-13 15,-1 3 8-15,0 2 16 0,-1 1-14 0,1 1-22 16,0 3-4-16,-1 1 1 0,2 0-21 0,2 2-32 0,-1 0-14 0,2 1-7 15,1 2-28-15,1 1-31 0,2 0-11 0,1 1-3 0,0 0-36 16,2 0-45-16,1-2-6 0,1 2 9 0,1-1 6 0,1-1 6 16,2-2 18-16,0 1 21 0,1-3 19 0,2 0 142 0</inkml:trace>
  <inkml:trace contextRef="#ctx0" brushRef="#br0" timeOffset="53271.1693">4476 11507 0 0,'1'-3'160'0,"-1"1"79"0,-2 0 11 16,-1 0 8-16,-1 2 3 0,-1 0 15 0,-1 3 18 0,1 0 6 15,-2 2 0-15,-1 2-33 0,2 2-46 0,-2 2-46 0,0 1-43 16,0 2-18-16,1 0-9 0,2 2-15 0,-1 1-16 0,2 0-1 16,2-1 4-16,2 1-19 0,1 1-23 0,2-1-1 0,2 0 5 15,2 0-15-15,1-1-18 0,2 1 3 0,1-1 12 0,2 1-13 0,1-2-23 16,0 0 3-16,2-2 9 0,0-1-14 0,0-1-20 16,2-3 7-16,-2-1 13 0,1-2-10 0,0-3-16 0,1-2 7 0,-1-2 15 15,0-2-8-15,1-2-14 0,-1-2 13 0,0-2 21 0,-1 0-9 16,2-4-17-16,-2 0 11 0,-2-2 18 0,1 0-9 0,-2-1-15 15,1-2 9-15,-2-1 18 0,-2 1-7 0,0 0-17 0,-2-1 13 16,0 0 22-16,-3 1-2 0,0 2-5 0,-2 1 22 0,0 1 29 16,-2 2 7-16,0 2-5 0,-1 2 13 0,-1 1 19 0,1 4-8 0,-1 0-14 15,1 2 7-15,0 2 14 0,-2-2-11 0,2 2-17 16,-2 3-2-16,0 0 7 0,1 2-19 0,-2 1-26 0,2 4-4 0,-2 1 4 16,1 2-11-16,0 2-17 0,1 1 8 0,0 1 12 0,-1 1-7 15,2 0-11-15,2-1 7 0,0 1 10 0,1-2-11 0,0 2-17 16,1-1 1-16,0-1 2 0,1 1-23 0,0-2-32 0,1 0-8 0,0-2 2 15,2-1-16-15,-1-3-22 0,1 0-5 0,1-3-1 16,1-3-14-16,-1-1-20 0,0-4-9 0,2-1-8 0,0-3-10 0,-1-1-16 16,2-4 8-16,-1-1 17 0,0-3 2 0,-1-1-1 15,0-2 1-15,0-3 1 0,0 0-12 0,-2-3-15 0,1-2-5 0,-1-2 1 16,-1-2 11-16,-1-3 14 0,1-2 18 0,-2-1 18 16</inkml:trace>
  <inkml:trace contextRef="#ctx0" brushRef="#br0" timeOffset="53586.1147">5145 10991 78 0,'2'-7'246'0,"-1"-1"4"0,0 4 8 0,1 1-4 0,-2 3-7 16,1 3 4-16,2 3 7 0,-1 1-3 0,1 4-8 16,0 5-43-16,-1 2-52 0,1 5-67 0,0 2-65 0,-1 5-8 0,0 2 15 15,0 4-11-15,1 0-14 0,0 4 7 0,-2 2 19 0,2 2-10 16,-2-1-19-16,0 4 8 0,1-3 17 0,-1 0-10 0,-1 0-20 16,1-2 7-16,-1-3 17 0,0-2-12 0,0-3-19 0,0-3 10 0,0-3 19 15,-1-3-7-15,0-3-18 0,-1-3 18 0,1-5 29 16,-2-2-5-16,1-2-17 0,-2-4 11 0,0-3 23 0,-2-1-10 0,1-4-19 15,-2-1 12-15,-1-2 20 0,0-3-10 0,0-2-19 16,0-2 11-16,0-2 16 0,2-3-14 0,-1-1-23 0,0-1 5 0,2-3 17 16,0 0-7-16,1 1-17 0,0-2 15 0,1 0 21 0,2 0-8 15,1 2-16-15,0-1 9 0,0 3 18 0,1 0-13 0,2 2-20 16,-1 1 6-16,2 2 13 0,0 2-19 0,2 1-30 0,2 2-7 0,0 0 1 16,1 2-30-16,2 1-39 0,1 1-17 0,1 2-11 15,3 0-29-15,0 2-36 0,1 1-29 0,2 1-26 0,0 2-44 0,1-1-50 16,1 0 4-16,-1 1 14 0,1 0 7 0,-1 1 1 15,0 1 21-15,-1 0 24 0,0 1 19 0,-2 0 82 0</inkml:trace>
  <inkml:trace contextRef="#ctx0" brushRef="#br0" timeOffset="54053.2722">6144 11069 0 0,'-7'5'69'0,"1"-2"139"0,-2 0-14 16,-2 3 8-16,1-2 14 0,-2 4-7 0,1-1-16 0,-2 4 11 15,0 1 15-15,0 1-43 0,0 2-61 0,-2 0-31 0,2 2-22 16,-1 1-22-16,-2 0-23 0,2 1 22 0,-2 1 37 0,1-1 2 0,-1 1-9 16,-1 1 21-16,1 0 33 0,1 1 3 0,-2-1-7 0,1 2 10 0,2 1 18 15,-2-2-5-15,2 2-10 0,-1-1-3 0,1 1-1 0,1-1-13 0,0 0-17 16,1-2-14-16,2 2-11 0,1-2-11 0,0-1-10 0,1-1-14 15,2 0-16-15,1-2-2 0,1 0 2 0,2-3-10 0,0 1-15 16,2-2 3-16,0-1 12 0,2 0-7 0,1 0-13 0,3-1 7 0,-1 0 8 16,2-2-5-16,3 1-10 0,1-2 5 0,1 1 9 0,2-1-12 0,2-1-21 15,1-1-15-15,0 0-16 0,1 0-26 0,1-1-29 0,1 0-44 0,-1 0-50 16,2-2-53-16,-1 1-55 0,0-1-24 0,2 0-13 16,-2-1-7-16,-1-1-5 0,0-1 10 0,-1 0 12 0,-2-1 21 0,1 0 21 15,-2-1 21-15,0-2 216 0</inkml:trace>
  <inkml:trace contextRef="#ctx0" brushRef="#br0" timeOffset="54387.6122">6563 11110 0 0,'1'-9'162'0,"0"0"148"16,-1 1 1-16,-1 1 2 0,0 1-1 0,-2 1-1 0,0 1-2 0,1 1 0 16,-1 1 0-16,2 1 0 0,-2 2 0 0,0 1-101 0,-1 1-131 15,-1 1-49-15,-2 2-25 0,1 2-9 0,-4 4 0 0,1 0 0 0,0 3 0 16,-2 1 3-16,0 4 6 0,1 1 5 0,-1 1 4 0,0 2 4 0,2 0 8 16,0 0 11-16,-2 2 5 0,2-1 5 0,-1 2 3 0,2-1 3 0,-1-1 8 15,1 2-4-15,0-1-4 0,1 0 2 0,2-1 2 16,0-1-7-16,2 0-10 0,0-2-2 0,3-1-2 0,0-1-11 0,3-4-14 15,2 0 1-15,2-2 7 0,2-2-10 0,3-2-10 0,2 0-4 0,0-3-2 16,4-1-26-16,0 0-31 0,2-3-46 0,2 1-50 0,0-3-69 0,4 0-74 16,-1-2-29-16,2 0-16 0,1-3-10 0,0 1-7 15,1-2 1-15,-1 0 6 0,-1 0 6 0,-1 1 4 0,-2-1 23 0,0 0 95 16</inkml:trace>
  <inkml:trace contextRef="#ctx0" brushRef="#br0" timeOffset="54772.9106">7416 11284 159 0,'-1'0'195'0,"-1"3"1"0,2 0-4 15,-1-2 18-15,1 2 24 0,0 0 6 0,0 2 3 0,0 1-18 16,0-2-24-16,0 2-40 0,0 0-44 0,0 2 6 0,1-2 19 16,-1 1 1-16,0 2-5 0,2-1 4 0,-2 2 10 0,0-1-8 0,0 2-15 15,0-2-6-15,0 1-5 0,0 1-10 0,0 1-9 0,0-2-9 0,0 1-6 16,0 1-7-16,0-1-4 0,1 1-17 0,-1-1-22 0,0 1-1 15,0 0 5-15,1 0-17 0,-1 0-18 0,2 1 3 0,-2-1 10 0,1 1-17 16,-1-1-22-16,1 1-10 0,1-1-4 0,-2 0-23 0,1-1-29 16,0 1-34-16,1-1-39 0,-1-1-33 0,0-1-33 0,1 0-51 0,0-2-58 15,1-1-23-15,0-1-14 0,1-3 8 0,-4-2 14 0,0 0 13 0,5 0 9 16,-1-1 18-16,0-2 21 0</inkml:trace>
  <inkml:trace contextRef="#ctx0" brushRef="#br0" timeOffset="54956.7915">7483 10864 34 0,'-3'0'383'16,"2"-2"-8"-16,-1 1-18 0,1-2-14 0,1 1-14 0,0-1-14 15,0 3-15-15,0 0-35 0,0 0-37 0,1 2-33 0,2 1-30 0,-2-2-192 16,2 4-241-16,0-2-79 0,-1 0-32 0,-2-3 4 0,4 4 18 15,-1-1 13-15,1 0 14 0,-1-1 15 0,-3-2 17 0</inkml:trace>
  <inkml:trace contextRef="#ctx0" brushRef="#br0" timeOffset="56389.5607">4173 9578 18 0,'-1'-4'159'0,"0"-1"6"0,1 2 4 0,-2-1 4 0,2 2-1 16,0 2 1-16,0 0-1 0,0 0-35 0,0 0-46 0,0 0-22 0,0 0-15 16,0 0-9-16,3 0-4 0,0 0 4 0,1 2 9 0,0-1 12 15,1 2 12-15,0 0 1 0,2 2-1 0,1 1 11 0,0 1 13 16,1 1 3-16,2 1-3 0,1-2 9 0,0 4 12 0,1 1-5 16,1 0-8-16,0 0-7 0,1 3-4 0,1 0-19 0,0 1-25 15,1 1 4-15,-1 1 10 0,2 1-15 0,-2 1-23 0,1 1 4 0,-1 0 11 16,-1 3-14-16,-1 0-22 0,0 0 4 0,-2 3 13 15,0-2-12-15,-2 1-20 0,0 1 10 0,-1-2 14 0,0 1-11 0,1-2-17 16,-2-2 7-16,0-2 19 0,0 1-11 0,0-5-17 16,0 1 11-16,1-4 20 0,-1-2-8 0,1-1-14 0,-1-2 10 0,2-2 17 15,0-5-5-15,1 1-14 0,2-4 7 0,1-2 17 0,2-5-9 0,1-2-18 16,2-2 9-16,1-5 18 0,2-6-10 0,1-2-19 16,1-5 7-16,0-4 11 0,1-2-11 0,1-4-22 0,-2-1 1 0,0-1 7 15,-2-2-11-15,0 1-14 0,-2-1 7 0,-2 2 15 16,0 2-12-16,-2 2-18 0,-2 2 9 0,0 1 16 0,-2 3-8 0,-2 4-20 15,-2 1 7-15,-1 5 17 0,-2 2-21 0,-1 4-31 0,-1 3-20 16,-2 2-15-16,-1 3-23 0,-1 4-26 0,1 2-22 0,0 3-17 16,0 0-49-16,-3 6-52 0,2 1-9 0,0 3 8 0,-1 0-2 0,2 5-5 15,0 0 22-15,0 2 29 0,2 1 25 0,0 3 97 16</inkml:trace>
  <inkml:trace contextRef="#ctx0" brushRef="#br0" timeOffset="57392.223">9160 10999 60 0,'0'0'136'16,"0"0"-2"-16,0 3-11 0,1-2 24 0,1 1 34 0,0 1-16 0,1-2-28 16,0 1 10-16,1 1 18 0,0-2 3 0,0 2-6 0,1-1 6 15,0-1 6-15,2 1-5 0,0-1-7 0,2-1-3 0,0 2 0 16,2-2-7-16,1 0-11 0,1 0 0 0,2 0 1 0,1-2-13 0,1 2-21 15,3-1-3-15,0-1 0 0,3 1-3 0,0 1-6 0,2-2-9 0,3 1-13 16,0-1-5-16,1 1-2 0,2 1-8 0,1-2-13 0,0 1 4 16,0-1 7-16,0 1-12 0,0 1-18 0,-1-3 1 0,1 1 10 15,-2 1-10-15,0-2-16 0,0 1 11 0,0 1 14 0,-1-2-7 0,-1 0-12 16,1 1 9-16,-1-1 18 0,2 2-7 0,-2-2-16 0,1 0 13 0,-1 0 19 16,1 0-9-16,1 0-17 0,0 0 8 0,1-2 14 0,0 2-11 0,2-1-20 15,0-1 7-15,1 1 11 0,0 1-10 0,0-3-21 0,-2 1 6 16,0 2 15-16,-2-1-15 0,0-1-18 0,-5 2 5 0,-1-1 13 15,-1 2-17-15,-5-1-23 0,0 2 1 0,-5-1 7 0,0 1-16 0,-3 1-25 16,-2 0-8-16,-2 0 0 0,0 0-23 0,-2 0-25 0,-2 0-22 0,-2 0-20 16,0 0-42-16,-1 1-45 0,1-1-54 0,-5 2-57 0,-2 1-27 0,-1-2-18 15,-1 1 7-15,-2-2 17 0,-1 0 11 0,0 1 10 0,1 1 15 16,-1-1 18-16,2-1 27 0,0 0 147 0</inkml:trace>
  <inkml:trace contextRef="#ctx0" brushRef="#br0" timeOffset="57674.6822">10709 10552 0 0,'4'-5'249'15,"-1"2"85"-15,1-1 4 0,0 1-1 0,0 0-1 0,0 3 0 0,0 0 5 16,1 0 1-16,1 4-3 0,-1-1 4 0,0 3 2 0,2 2-114 15,-2 1-147-15,2 0-46 0,-2 1-17 0,1 2-9 0,-1 0-8 0,-1 3 4 16,0-1 7-16,-1 2-5 0,-2 1-4 0,-1 1 3 0,-1 1 3 16,-2 1-3-16,-1-1-7 0,-3 4 4 0,1-2 6 0,-2 0-6 0,-3 1-8 15,0 1-7-15,-2-2-7 0,0 1-19 0,-2-1-22 0,0 2-48 0,-1-4-52 16,0 4-58-16,-1-5-53 0,1 1-35 0,1-1-29 0,1-1-13 0,-1-1-6 16,3-2 2-16,0-2 5 0,1-3 8 0,2 0 8 0,2-3 17 15,2 0 49-15</inkml:trace>
  <inkml:trace contextRef="#ctx0" brushRef="#br0" timeOffset="58190.7369">11557 10639 25 0,'6'-9'297'0,"-1"3"14"0,-1-2 7 0,0 2 4 0,-3 2 4 16,1-2 5-16,-1 3 7 0,0 0-2 0,-1 3 0 0,0 0-30 0,0 0-39 15,0 0-74-15,0 0-82 0,0 4-30 0,2-1-15 0,-2 3-9 0,1 2-9 16,-1 1 3-16,0 1 8 0,0 4-5 0,0-2-9 0,-1 6 13 15,1-2 20-15,-2 4-4 0,1-2-10 0,0 4 5 0,-1 1 11 16,1-1-13-16,-2 1-19 0,2 1 5 0,0 0 8 0,-1 0-13 0,1 0-22 16,0 0 4-16,-1 0 13 0,1 0-20 0,0 0-31 0,-1-2-4 0,2-1 6 15,0 0-22-15,0-1-31 0,0-2-7 0,0 0 2 0,0-3-22 16,2-2-26-16,-1-1-17 0,0-1-12 0,1-2-17 0,0-3-17 0,0-2-35 16,0-1-38-16,-2-3-53 0,0 0-58 0,7-1-8 0,-2-4 5 15,1-1 7-15,-1-1 7 0,0-4 15 0,1-1 18 0,0-1 22 0,0-5 25 16,0 0 10-16,0-2 219 0</inkml:trace>
  <inkml:trace contextRef="#ctx0" brushRef="#br0" timeOffset="58337.5194">11725 10247 10 0,'-1'-7'386'16,"0"-1"7"-16,-1-1-5 0,1 2-2 0,0-2-5 0,-1 0-15 15,1 3-20-15,1 0-19 0,1 1-24 0,2 4-21 0,1 1-21 16,0 0-177-16,1 3-225 0,2 0-124 0,0 3-95 0,-1-2-24 0,2 2-3 15,0 0 3-15,0 2 1 0,2-1 19 0,-1 2 16 0,0 0 22 0,1 2 22 16</inkml:trace>
  <inkml:trace contextRef="#ctx0" brushRef="#br0" timeOffset="59376.0178">12275 10763 0 0,'-2'-1'247'0,"1"-4"35"0,0 2 9 0,-1-1 14 0,1 2 13 15,0-1 15-15,-1 2 15 0,1-2 6 0,1 3 3 0,0-3-29 0,0 3-37 16,0 0-60-16,-1-2-67 0,1 2-31 0,0 0-17 0,0 0-16 0,0 0-13 15,0 0-10-15,0 0-7 0,0 0-19 0,0 0-22 0,0 0-2 16,0 0 7-16,0 0-14 0,0 0-22 0,1-3 7 0,-1 3 11 0,0 0-8 16,0 0-14-16,0 0 6 0,0 0 13 0,0 0-7 0,0 0-16 15,0 0 8-15,0 0 14 0,0 0-9 0,0 0-19 0,0 0 4 0,0 0 7 16,0 0-10-16,0 0-18 0,0 0 3 0,0 0 8 0,0 0-8 16,0 0-14-16,0 0 5 0,0 0 9 0,0 0-6 0,0 0-12 0,0 0 5 15,0 0 8-15,0 0 1 0,0 0-7 0,0 0 7 0,0 0 11 16,0 0 2-16,0 0-6 0,0 0 6 0,0 0 8 0,0 0-4 0,0 0-2 15,0 0 2-15,0 0 7 0,0 0-2 0,0 0-2 0,0 0 1 0,0 0 1 16,0 0-2-16,0 0-4 0,0 0-4 0,0 0-5 0,0 0-3 0,0 0-5 16,0 0-10-16,0 0-13 0,0 0-4 0,0 0-1 15,0 0-12-15,0 0-13 0,0 0 7 0,0 0 12 0,0 0-6 0,0 0-12 16,0 0 10-16,0 0 22 0,0 0-4 0,0 3-7 0,0-3 18 0,0 2 29 16,0-2-5-16,-1 3-14 0,1-3 19 0,0 3 29 0,-2-2-10 0,2-1-22 15,0 3 13-15,0-3 28 0,-1 2-13 0,1-2-25 0,-1 1 10 0,1-1 25 16,0 0-14-16,0 0-25 0,0 0 13 0,0 0 25 0,0 0-17 15,0 0-28-15,0 0 14 0,0 0 22 0,0 0-15 0,1 2-29 16,-1-2 17-16,0 0 27 0,3 1-15 0,-3-1-28 0,0 0 16 0,2 0 27 16,-2 0-12-16,3-1-27 0,-3 1 18 0,0 0 31 0,1-2-14 0,-1 2-25 15,0 0 16-15,0 0 28 0,0 0-14 0,0 0-26 0,0 0 14 16,0 0 32-16,0 0-15 0,0 0-28 0,0 0 17 0,0 0 29 16,0 0-13-16,0 0-29 0,0 0 16 0,0 0 29 0,0 0-12 0,0 0-21 15,0 0 15-15,0 0 29 0,0 0-11 0,0 0-23 0,0 0 16 16,0 0 25-16,0 0-12 0,0 0-21 0,0 0 13 0,0 0 25 0,-1-1-11 15,1 1-18-15,0 0 9 0,0 0 16 0,-1 0-7 0,1 0-16 16,-2-2 7-16,1 1 15 0,0-1-5 0,1 2-7 0,-3-1 8 0,2 1 11 16,-1-2 4-16,1 1-2 0,0-1 6 0,1 2 9 0,-3-1 6 0,2 1 6 15,1 0 3-15,-3-2 4 0,3 2 5 0,-1-1 6 0,1 1-6 0,0 0-9 16,0 0-1-16,0 0 1 0,0 0-11 0,0 0-16 16,0 0 3-16,2 0 11 0,2 1-13 0,2 1-19 0,2-2 3 0,0 3 8 15,2 0-14-15,4-2-20 0,0 4 7 0,2-1 13 0,2-1-9 0,2 2-17 16,0-1 5-16,2-1 14 0,1 2-22 0,1-2-29 0,0 0-10 0,0 0-4 15,0-2-28-15,0 1-35 0,0-1-26 0,-3 1-20 0,1-2-34 16,-4 1-35-16,1-1-53 0,-3 2-59 0,-3-2-49 0,-1 0-48 0,-2 0-1 16,-2 0 11-16,-8 0 11 0,0 0 8 0,0 0 20 0,0 0 25 15,0 0 28-15,-6 1 28 0</inkml:trace>
  <inkml:trace contextRef="#ctx0" brushRef="#br0" timeOffset="59610.7892">12512 10501 273 0,'-1'-3'301'0,"-1"1"4"0,1-1-4 0,0 2 4 0,-2-1 1 16,3 2 1-16,0 0 5 0,0 0 11 0,-3 2 11 0,1-1-59 0,0 2-82 16,1 2-58-16,-2 1-55 0,2 1-11 0,0 1 0 0,-1 4-3 15,1 0-6-15,0 0 3 0,-1 3 3 0,2 0-6 0,0 3-9 0,0 0-8 16,0 1-5-16,2 4-22 0,-2-2-25 0,0 3-19 0,0 0-20 15,1 3-32-15,-1-2-35 0,0 2-59 0,0-1-66 0,0 1-57 0,1-3-54 16,-1 0-12-16,2-3 3 0,0-3-6 0,1-3-6 0,1-2 12 0,1-4 10 16,2-3 22-16,1-1 20 0</inkml:trace>
  <inkml:trace contextRef="#ctx0" brushRef="#br0" timeOffset="60132.3382">13167 10735 0 0,'-4'-2'330'0,"0"1"49"0,1-2-4 16,0 0 6-16,2 1 6 0,0-1-4 0,-1 2-10 15,2 1 4-15,0 0 8 0,2-3-5 0,0 1-8 0,1 2-114 0,1 0-140 16,0 0-70-16,3 2-49 0,1-1-16 0,1 1-5 0,2-2-16 0,2 3-17 15,0 0-11-15,3-2-5 0,0 1-14 0,0 1-17 0,3-3-11 0,-2 1-13 16,3 1-10-16,-1-1-16 0,1-1-26 0,0 0-34 0,0 0-29 0,-1-1-31 16,1-1-23-16,-2 1-20 0,0 1 3 0,-2-2 10 0,0 1 10 15,-3-1 10-15,0 1 15 0,-2 1 21 0,0 0 9 0,-2 0 126 16</inkml:trace>
  <inkml:trace contextRef="#ctx0" brushRef="#br0" timeOffset="60374.5147">13437 10495 141 0,'0'3'279'16,"0"-3"-2"-16,-1 1-5 0,1 2 4 0,0-1 6 0,-1 2 0 0,1 1-3 15,0 1 7-15,0 1 10 0,-2 1-56 0,0 2-71 0,-1 1-56 0,-1 1-55 16,-1 3-20-16,-2-2-13 0,0 4 4 0,-1 1 8 15,0 0-5-15,-1 1-13 0,0 2-1 0,-1-1-1 0,1 4-34 0,0-2-38 16,-2 1-38-16,0 1-35 0,1-2-68 0,-1 2-77 0,0-1-24 0,2-4-5 16,0 1-4-16,1-2-1 0,1-2-1 0,2 1 5 0,1-5 3 0,0-2 5 15,1-1 25-15,0-1 255 0</inkml:trace>
  <inkml:trace contextRef="#ctx0" brushRef="#br0" timeOffset="62161.2243">10964 9781 82 0,'0'-9'251'0,"0"0"8"0,0 0 14 0,1 0-1 16,1 0-8-16,0 1 4 0,1 2 11 0,0 2-4 0,-1 1-7 15,2 0-44-15,2 3-53 0,-1 1-63 0,0 2-66 0,1 0-9 0,0 2 9 16,1 1-14-16,1 3-19 0,-1 1 8 0,-1 2 11 0,1 2-7 0,0 1-13 15,-1 3-1-15,0 4 5 0,-2 1-13 0,0 4-19 0,0 1 10 16,-2 4 16-16,0 2-8 0,-1 4-10 0,-1 1 11 0,0 3 19 16,-1 1-2-16,1 4-7 0,-2 1 11 0,2 3 19 0,0 3 1 15,2 0-2-15,-2 3 13 0,1 3 19 0,2 0-8 0,-1 3-14 16,2-3 7-16,0 3 14 0,0-2-10 0,2-1-19 0,0 0 5 0,1 0 11 16,0-1-13-16,-1-2-19 0,1 3 6 0,0-3 14 15,-1 0-11-15,0 1-18 0,-1-1 6 0,-1-1 13 0,-1-2-7 0,-2-1-15 16,0-1 8-16,-2-3 14 0,0-2-7 0,-2-2-10 0,0 0 5 15,-1-3 14-15,0-3-7 0,0 0-13 0,0-3 7 0,0-4 8 16,0-1-5-16,2-3-14 0,-1-3 4 0,0-3 7 0,2-4-5 16,0-3-11-16,1-3 7 0,0-3 8 0,1-2 1 0,0-4-4 15,2-1 5-15,0-4 8 0,1-1-4 0,0-3-8 0,2-4 5 0,2-2 7 16,0-1-1-16,3-4-1 0,0-1 8 0,2-2 7 16,0-1 3-16,1 1 1 0,-1-2-1 0,2 2-3 0,-2 1-3 0,0 1-1 15,-1 1 1-15,0 3 1 0,0 0-2 0,-1 4-2 0,0 0-5 0,-2 3-2 16,2 1-7-16,-1 1-7 0,1 1-9 0,1 2-9 15,0 2-1-15,1 0-1 0,2 1-1 0,0 2-4 0,1-1 1 16,0 3 0-16,2 0-2 0,1-1-2 0,2 2 1 0,1 2 0 16,2-1-2-16,1 0-1 0,2 0-4 0,2 0-2 0,0 1-2 0,3-1 1 15,2-1-1-15,2 0 1 0,1 0 1 0,2-1 1 16,1-2-1-16,1 1 0 0,3-2 2 0,1 1 1 0,2-2 3 0,1 0-2 16,0 0 5-16,0-1 6 0,0 0 2 0,1-1 1 0,1 1 7 15,-1-1 10-15,2 0 4 0,-1-2 4 0,4 2 5 0,-1-1 2 16,3-1 7-16,1 1 7 0,1-1 1 0,0 1-1 0,1 0 4 0,0-1 5 15,-1 1-1-15,0-1-1 0,0 1-5 0,0 0-8 16,-2-1-2-16,1 1-4 0,-1-1 1 0,1 1 1 0,-1 0-6 0,2-1-11 16,-2 1 4-16,0-1 8 0,0 1-2 0,-2 0-7 0,0-1 8 15,-2 1 11-15,-2-1 5 0,0 1 5 0,-2-2 12 0,-2 2 14 16,0 0 2-16,-1-2 5 0,-2 2 6 0,-1-2 11 0,1 2-5 16,-3-1-6-16,0 1 1 0,-1-1 4 0,-1 1-11 0,0 1-11 15,-2 0-7-15,-2-1-3 0,-2 1-13 0,-1 0-16 0,-2 0-7 0,-2 0-1 16,-2-1-10-16,-1 1-10 0,-2 0 0 0,-4 0 0 15,0 0-1-15,-2-1-7 0,-3 1 4 0,-2 0 7 0,-2 0 0 0,-2 0 0 16,-2 1 6-16,-2-2 7 0,-3 2 4 0,0 0-2 0,0 0 4 16,0 0 7-16,0 0-1 0,-2 0-2 0,0-1 1 0,-2 0 1 15,-2 0-7-15,0 0-4 0,-2-1-4 0,0 0-1 0,-3 0-9 16,0-1-7-16,-1 1-4 0,0-1-4 0,-1 1-3 0,1 0-3 16,0-1 0-16,0 1 2 0,0 1 1 0,3-2-3 0,-1 1 3 15,1-1 3-15,2 1-3 0,1 0-8 0,-1-2 4 0,2 0 1 16,1 0-6-16,0-1-8 0,1-2-4 0,2-1-4 0,-1-1-11 0,2-3-15 15,3-1-5-15,0-4 1 0,2-1-8 0,2-4-9 0,1-1 0 16,1-3 4-16,0-3-8 0,1-2-13 0,0-1 1 0,0-3 2 16,-1-1-4-16,0-1-6 0,-1-2 3 0,0 0 6 0,0-2-1 15,-1 2-8-15,-2-1 3 0,1-2 7 0,-2-2 1 0,0 1-2 16,1-1 7-16,-1 1 10 0,0-2-2 0,1 0-5 0,1-3 1 0,-1-2 2 16,2 1 5-16,1-2 5 0,0-3 4 0,1 0 3 15,0-3 4-15,2 0 7 0,1 1-1 0,1-2-4 0,1-2 5 0,-1 0 8 16,2 0 8-16,-2-2 6 0,-1 2 17 0,0 0 20 0,0 0 11 15,-1 2 8-15,-2 4 14 0,0 1 17 0,1 4 5 0,-4 2 1 16,1 5 4-16,0 5 7 0,-3 1-2 0,0 6 0 0,-2 1 0 16,-2 5 0-16,0 2-6 0,0 4-8 0,-2 1-10 0,-1 3-10 15,0 2-10-15,-1 2-10 0,0 1-7 0,-1 2-7 0,-2 1-1 0,1 0-1 16,-1 1-4-16,-1 1-2 0,-1 2 1 0,-1-1 1 16,0 2-1-16,-1 0-3 0,0 0 3 0,1 1 2 0,-1 1-1 0,0 0-1 15,1 0 3-15,0 1 2 0,1 0-2 0,0 0 0 0,1 0 1 16,0 0 2-16,1 0-1 0,0 0-5 0,1 0 3 0,0-1 1 15,1 2 1-15,1-2-2 0,0 1-2 0,0-1-1 0,1 2-3 16,-1-2 0-16,2 1-3 0,-1 0-1 0,2 0-4 0,-2-1 1 16,2 0-2-16,1-1 0 0,-2 2 1 0,2-2 1 0,-1 1-2 0,0 0 1 15,-1 0 4-15,2-1 1 0,-2 1 1 0,-1-1 2 16,0 0 2-16,-1 0 1 0,0 0 1 0,0 0-1 0,-2 0 2 0,-1 0 1 16,-1-1-6-16,-1 0-6 0,-2 0-3 0,-1 0-5 0,-3-1-8 15,1 0-14-15,-5 0-5 0,0-1-1 0,-3 0-10 0,-2 0-16 16,-2 0 1-16,-3-1 4 0,-2-1-9 0,-1 2-17 0,-4-2 7 15,-1 1 8-15,-2-1-4 0,-2 2-7 0,-2-1 10 0,-1 2 18 16,0-1 0-16,-1 1-9 0,-2 1 16 0,1 0 22 0,-1 1-4 0,0 0-13 16,-1 0 15-16,2 1 24 0,-1 0-4 0,2 1-14 0,-1 0 13 15,1 0 23-15,1-1-7 0,1 2-14 0,-1-2 12 0,2 1 21 16,-2-1-12-16,0 1-18 0,0-1 10 0,0-1 22 0,-2 0-11 16,1-1-18-16,-2-1 7 0,1 0 17 0,-4 0-9 0,1 0-19 15,-2 0 8-15,1 0 17 0,-2-1-10 0,0 1-17 0,1-1 12 16,0 1 18-16,1 0-11 0,0-1-20 0,1 2 10 0,1-1 21 15,1 0-11-15,2 1-17 0,0 0 8 0,2 1 20 0,2 0-10 0,-1 0-17 16,4 1 10-16,0 2 17 0,2-1-7 0,2 0-20 16,2 1 12-16,1 0 19 0,2 1-8 0,-1 1-19 0,4 0 10 0,0-1 19 15,1 1-9-15,2 1-15 0,-1 0 9 0,2 1 16 0,0 1-11 0,1-1-20 16,0 1 12-16,-1 1 18 0,1-1-9 0,1 0-21 16,-1 1 10-16,1-1 19 0,-2 1-10 0,2-1-19 0,-1 0 11 15,1 2 16-15,-1-2-9 0,1 2-18 0,-2 0 9 0,1-1 16 16,0 0-11-16,-2 1-19 0,2 1 10 0,-2-2 17 0,0 3-10 0,2-2-19 15,-2-1 10-15,3 2 16 0,0-2-13 0,0 0-18 0,3-2 8 16,0 1 17-16,2-2-10 0,0 0-19 0,2-2 5 0,2 1 11 16,1-2-24-16,-1 0-33 0,2-3-15 0,1 1-7 0,-2 1-23 15,2-2-24-15,0 0-23 0,0 0-17 0,0-2-47 0,0 1-56 16,0-4-5-16,2 1 7 0,-1-1-2 0,2-1-1 0,1-1 18 0,1-2 24 16,0 0 21-16,3 0 77 0</inkml:trace>
  <inkml:trace contextRef="#ctx0" brushRef="#br0" timeOffset="64580.85">12949 9307 100 0,'-1'-5'251'0,"0"-1"7"16,-1 2 6-16,1-2-3 0,0-2-9 0,-1 2 6 0,0 0 10 16,-1 0-4-16,2 0-9 0,-1-1-46 0,1 0-59 0,0 0-66 0,1-2-72 15,0 1-6-15,1-2 10 0,-1 1-8 0,1-1-17 16,1-1 9-16,0 1 16 0,0-1-13 0,0 0-19 0,1 0 10 0,0-1 21 16,-1 0-11-16,1 0-17 0,1 0 8 0,0-1 20 15,0 1-10-15,0-1-17 0,1 0 7 0,1-1 17 0,-1 0-10 0,0 1-14 16,1-2 9-16,-1 2 19 0,0-1-10 0,1-1-19 15,-1 1 5-15,0 0 17 0,1-1-7 0,0 1-19 0,0 1 11 0,-1-2 18 16,0 2-9-16,1-1-15 0,-2 0 8 0,1 1 19 0,-1 0-11 0,0 1-19 16,-1-1 11-16,1 1 20 0,-2 0-10 0,0 1-15 15,-1-1 8-15,0 0 16 0,1 0-9 0,-1 0-15 0,0 0 10 0,1 0 19 16,-1-1-11-16,0 0-17 0,2-2 11 0,0 1 20 0,-1-1-7 16,2-1-16-16,2-1 15 0,-1 0 23 0,0-2-7 0,1 1-14 15,0-3 13-15,1 1 21 0,0 0-5 0,-1-1-11 0,1 0 14 16,1 0 23-16,-1 0-4 0,-1 0-11 0,1 0 13 0,0 0 23 15,-1 0-7-15,0 0-17 0,-2 1 12 0,1-1 18 0,-1 1-5 0,-1 1-10 16,-1 0 6-16,0 1 9 0,-1 0-4 0,0 0-11 16,-1 0 1-16,0 1 5 0,-1 1-9 0,0-1-12 0,-1 1 0 0,1 0 2 15,-2-1-7-15,2 0-10 0,-2 2-3 0,1-2 2 0,-1 0-1 16,0 0 1-16,-1 1-4 0,2-2-5 0,-2 1-4 0,1-2-2 16,-1 1-7-16,1-3-2 0,-1 2-1 0,2-3 2 0,-2 2-3 15,1-2-6-15,-1 0-1 0,1 0-4 0,1 0-7 0,-1 0-10 16,0-1 1-16,1 2 4 0,-1-1 2 0,0 1-1 0,1-2 5 0,-1 1 8 15,0-1 6-15,1 2 6 0,-1-1 12 0,2-1 14 16,-2 1-2-16,2 1-5 0,-2-2 5 0,2 4 8 0,-2-4-4 0,2 4-5 16,-2-1 2-16,2-1 2 0,-2 2-6 0,2-1-10 0,-2 1-5 15,2-2-3-15,-1 3-12 0,1-3-15 0,0 0 1 0,1 0 7 16,0 0-5-16,0-2-11 0,0 1 5 0,1-2 6 16,0 1-4-16,1-1-11 0,-1 2 4 0,0-2 8 0,1 0-6 0,0 0-9 15,1 0 5-15,0 1 10 0,-1-1-5 0,1 2-7 0,0-2 5 16,1 1 7-16,0-1-2 0,0 2-7 0,0-2 9 0,0 0 11 15,0 3-5-15,0 0-8 0,0-2 10 0,0 4 13 0,0-2-5 0,0 1-7 16,-2 2 5-16,2-1 7 0,-1 1-5 0,0 1-7 16,-1-1 3-16,1 2 8 0,0-2-7 0,-1 1-11 0,0-1 2 0,0 2 8 15,1-2-7-15,0 0-13 0,-2 0 2 0,2 0 9 0,-1 0-6 0,1 0-9 16,1-3 5-16,-1 0 7 0,1 1-5 0,-2-1-8 16,2-1 4-16,-1 1 9 0,1-3-5 0,-1 0-8 0,-1 1 4 15,1-1 6-15,0-1-2 0,-2 1-7 0,2 0 8 0,-2-2 7 16,0 1-2-16,1 1-5 0,-2-2 8 0,1 2 13 0,0 0-2 0,-1 0-5 15,2 1 10-15,-2 0 13 0,1 0 0 0,-1 2-5 0,1 0 7 16,-1 1 7-16,0 0-5 0,2 0-5 0,-2 1-1 0,0 1 5 16,0 0-4-16,0 0-11 0,0 1 0 0,0 1 4 0,0 0-8 15,0 0-11-15,0 1 0 0,0 2 1 0,0-2-4 0,0 2-7 16,0 1 4-16,0 0 3 0,0 0-5 0,0 0-4 0,0 1 2 0,1 2 2 16,-1-2-2-16,0 1-5 0,1 2 1 0,-1-1 4 15,0 1-1-15,0 0-2 0,0 0 2 0,0 2 5 0,0 2-1 0,0-1-7 16,0 0 5-16,0 1 6 0,0 1-3 0,0 3-6 15,0-3 2-15,0 3 5 0,0-2-1 0,0 2-4 0,0 0-1 0,0 0 7 16,0 0-5-16,0 0-5 0,0 0 1 0,0 0 7 0,0-2-5 16,0 2-7-16,0 0 5 0,0 0 4 0,0 0-2 0,2-3-7 15,-2 3 5-15,0-2 2 0,0-1-2 0,0 1-8 0,0-2 0 0,0 1 1 16,-2-1-7-16,1 1-7 0,0-2 1 0,-1 0 3 16,0 0-5-16,-2 0-10 0,0 1 3 0,0-1 3 0,-3 0-1 0,0-1-7 15,-1 1 2-15,0-1 8 0,-1 0-2 0,-2 0-6 16,-1 0 7-16,0 1 10 0,-1-1-2 0,0 2-5 0,-2-1 7 0,-1 0 10 15,1 0-3-15,-2 0-8 0,1 2 4 0,-1-2 7 0,-2 0-3 16,2 2-9-16,-2-2 3 0,0 0 9 0,1 0-6 0,-1 2-11 16,0-2 1-16,-1 1 1 0,2-1-9 0,-1 2-15 0,-1-2-3 0,0 1 3 15,0 0-8-15,-1 0-11 0,-1 0-1 0,0 1 4 16,-1-1-5-16,-1 2-3 0,-1-1 0 0,-2 0 1 0,0 0 1 0,-2 1-4 16,0 0 8-16,-2-1 9 0,0 2 3 0,-2-1 0 15,1 0 5-15,-1 0 5 0,-2 1 2 0,-1 0 2 0,0-1 2 0,-1 1 7 16,-2-1 2-16,-1 1 2 0,0-1 5 0,-1 1 2 0,-1 0 5 15,2-1 0-15,-1 0 3 0,0 0 2 0,1 1 4 0,-2-2 4 16,2 1 5-16,-1 0 3 0,1-1-1 0,-1 1-4 0,1-1 4 0,-2 0 4 16,1 0-2-16,0 0-1 0,-2 0 0 0,0 0 0 15,1 0 0-15,-2 0-3 0,-2 0 0 0,2 0-4 0,-1 0-1 0,0 0-2 16,-1 0 2-16,1 1 5 0,0-2-4 0,-1 2-2 0,0 0 0 16,0-1 1-16,0 1-2 0,-1-1-4 0,-1 1 4 0,1 0 2 15,-1-1 1-15,0 1-4 0,0-1 2 0,2 1 3 0,-2 0-4 16,0-1-5-16,1 0 1 0,0 0 4 0,1 0 1 0,0 0 1 15,2 0 2-15,-1 0 5 0,1 0-2 0,0 0-5 0,0 1 2 0,0-1 6 16,0 0-3-16,-1 0-6 0,1 1 3 0,-2 0 5 16,1 0-2-16,-2 0-5 0,1 1 1 0,-1 0-4 0,0-1-1 0,1 1-3 15,-1 1 2-15,0-1 2 0,1 1-1 0,0-1-1 0,2 1 2 16,-1-1 5-16,1 1-1 0,-1-2-7 0,1 1 4 0,0 0 2 16,0 0 1-16,0 0-4 0,1-1 4 0,0 1 2 0,1 0-1 15,0 0-3-15,1 0 2 0,1-1-1 0,1 0-1 0,1 1-1 16,0 0 2-16,1-1 2 0,1 1 0 0,1 0-1 0,1 0 4 15,0 0 3-15,0-1 0 0,0 1-5 0,2 0 5 0,-1 0 6 16,1 0-3-16,0 1-3 0,0-2 2 0,0 2 1 0,1-1 1 0,1 1-2 16,-2 0 1-16,1 0 3 0,-1 0-6 0,0 0-3 0,0 0 0 15,0 1 3-15,0-1-3 0,1 2-8 0,1-2 4 0,-1 1 5 16,2 0-2-16,1 0-5 0,0 0 1 0,1-1 2 0,0 2-1 0,2-2-2 16,1 1 4-16,-1 0 7 0,1-1-2 0,0 1-5 15,1-1 4-15,0 1 5 0,1-1 1 0,-1 2-4 0,2-2 7 0,1 1 4 16,0 0-3-16,0 0-6 0,1-1 4 0,0 1 4 0,1 1-5 15,-1-1-8-15,2 0 5 0,-2 0 6 0,0 0-4 0,1 1-8 16,0-1 1-16,0 0 5 0,-1 0-3 0,2 2-9 0,-2-2 5 16,2 0 7-16,1 1-5 0,0 0-5 0,0-1 2 0,1 0 10 15,0 0-5-15,1 0-9 0,0 1 6 0,2-1 7 0,0-1-2 0,0 1-10 16,2-1 7-16,-1 1 8 0,0 0-4 0,2-1-9 16,0 2 3-16,-1-2 8 0,1 1-5 0,0-1-9 0,-2 1 4 0,2 0 7 15,-2 0-5-15,2 1-9 0,-2-1 3 0,0 0 9 16,-1 0-8-16,0 0-7 0,0 1 3 0,-1-1 8 0,1 0-4 0,-3 1-7 15,2 0 5-15,-2 0 7 0,-1 0-3 0,2 1-9 0,-2-1 6 16,0 2 6-16,-2-2-3 0,2 2-9 0,0-2 6 0,2 2 6 16,-2-2-5-16,1 2-7 0,2-2 5 0,-1 2 8 0,1-2-5 0,1 2-8 15,1-2 4-15,-1 1 10 0,2 0-5 0,-1 0-8 16,0-1 4-16,1 0 8 0,-1 1-4 0,-1-1-9 0,1 1 6 0,1-1 8 16,-2 0-7-16,0 1-7 0,0-2 5 0,0 1 7 0,-2 0-5 15,1 0-7-15,-2-1 5 0,1 0 5 0,-2 2-4 0,-2-2-6 16,1 1 3-16,0 0 9 0,-2 0-4 0,-1-1-5 0,1 2 4 15,-1-2 11-15,3 1-3 0,-2-1-4 0,2 2 5 0,1-2 10 16,0 0-4-16,0 0-7 0,1 1 5 0,2-1 7 0,0 0-3 0,-1 0-6 16,2 0 4-16,2-1 7 0,0 2-5 0,1-2-9 15,1 0 1-15,1 0 7 0,2 0-8 0,0 0-9 0,1 0-3 0,1 0-2 16,0 0-20-16,3 0-26 0,-2-3-33 0,0 2-32 16,1-1-44-16,1-1-47 0,-1 1-60 0,1-2-63 0,0 4-65 0,1-6-62 15,0 0-34-15,1 1-23 0,0-1-4 0,1 2 4 0,0-2 16 0,-1 1 22 16,1 0 32-16,0 1 38 0,-2 1 38 0,2-1 73 15</inkml:trace>
  <inkml:trace contextRef="#ctx0" brushRef="#br0" timeOffset="64930.7427">6000 4711 96 0,'-1'-6'183'0,"-1"1"21"0,0-1 22 0,-1 2 22 16,-1-1 20-16,0 1 8 0,0 1 6 0,0-1-21 0,-1 2-31 15,-1-1-26-15,1 1-29 0,-2 1 2 0,1-1 9 0,-2 2-7 0,0 2-16 16,-2-1-11-16,1 1-8 0,-2 1-21 0,1 0-24 16,-2 2-3-16,0 0 3 0,-3 1-14 0,2 0-16 0,-2 1 2 0,-1 1 7 15,1 2-11-15,-1 0-17 0,0 2-2 0,0 0 3 0,2 0-14 16,-1 2-17-16,0 0 1 0,2 1 6 0,1-1-8 0,0 2-10 15,3-2 0-15,-1 2 2 0,4-2-7 0,0 1-7 0,2-1 2 16,3 2 5-16,1-2-4 0,3 0-4 0,1 2 2 0,2-2 5 16,4 2-13-16,0 0-20 0,2-1-9 0,2 1-6 0,2-2-32 0,0 2-34 15,2-2-21-15,1 1-16 0,2-2-32 0,1 0-39 16,2-2-53-16,1 0-61 0,3-2-31 0,1-2-22 0,3 1 7 0,3-2 14 16,1-3 11-16,4 0 11 0,1-2 26 0,5-1 35 0,0-3 21 15,5 0 164-15</inkml:trace>
  <inkml:trace contextRef="#ctx0" brushRef="#br0" timeOffset="70302.8664">5272 8273 148 0,'5'-5'170'0,"-1"0"-1"0,0 0 1 0,-1 2-1 0,0 0 2 16,-2 1 3-16,-1 2 3 0,0 0-30 0,0 0-39 16,0 0-21-16,0 0-10 0,1 2-2 0,-1 2 1 0,0 1 19 0,0 1 23 15,-1 1 13-15,0 3 10 0,-1 2 16 0,0 0 23 0,-2 3 5 16,0 1 1-16,0 3 4 0,-2 1 7 0,0 3-17 0,-1 2-24 16,0 2-5-16,-2 0-2 0,0 3-22 0,-1 0-28 0,0 2-9 0,-2 0-4 15,-2 0-22-15,2 1-26 0,-1-1-7 0,1-1-1 16,-1-1-16-16,2 0-20 0,0-2-8 0,1-2-2 0,2-2-17 15,0-1-23-15,2-5 1 0,1-2 7 0,2-3-9 0,1-3-12 0,2-3-2 16,1-4 5-16,2-1-24 0,1-5-28 0,2-3-5 0,4-2 7 16,2-5-11-16,2-3-16 0,4-4 4 0,2-3 8 0,1-5-5 15,3-3-8-15,1-1 7 0,2-4 11 0,1-3 0 0,-1 0-3 16,-1-2 27-16,1-1 39 0,-3 0 14 0,0 0 7 0,-3 0 36 16,1 1 45-16,-4 3 21 0,1 0 16 0,-2 4 29 0,-2 0 30 15,0 4 15-15,-2 1 8 0,-1 3 25 0,-3 3 28 0,1 1 13 0,-2 4 5 16,-2 2-1-16,-2 2-6 0,0 5-19 0,-1 0-28 15,0 5-10-15,-2 0-7 0,-1 4-23 0,0 0-26 0,1 2-13 0,1 4-9 16,0 2-21-16,0 2-27 0,0 5-18 0,0 0-15 0,-1 6-4 16,-1 0-2-16,0 5 1 0,-1 1 1 0,-2 3 2 0,-1 1 2 15,-1 3 0-15,-3 2 0 0,0 0 0 0,-2 1-1 0,-2 2-2 16,-1-1-2-16,-2 0-1 0,-1 0-3 0,-1-2-3 0,-2-2-3 16,-2 0-3-16,0-2-1 0,-1 0-4 0,0-4-4 0,-1-1-6 0,0-2-9 15,1-1-6-15,0-4-7 0,1 0-11 0,0-5-12 16,1 0-2-16,0-5 4 0,1-1-8 0,0-3-9 0,3-3-2 0,-1-1 2 15,2-4-3-15,1-1-7 0,2-2 10 0,0-3 13 0,1-3 5 16,2-1-3-16,1-1 17 0,2-2 17 0,1-2 2 0,2-1-4 16,1 0 14-16,2 0 25 0,0-1 2 0,2 0 1 0,2 0 20 0,2 1 26 15,0 0 0-15,1 0-9 0,2 2 11 0,1 1 16 16,2 0-8-16,0 1-10 0,2 2 5 0,1 1 10 0,1 1-12 0,0 2-15 16,3 1-2-16,-1 1 4 0,4 2-26 0,-1 1-35 15,2 1-11-15,1 2-7 0,0 0-25 0,0 3-31 0,0-1-11 0,0 2 0 16,-2 1-18-16,1-1-24 0,-2 1-5 0,-1 1 4 0,-1 0-8 15,0 0-14-15,-3 0 13 0,0 1 19 0,-3-1 4 0,0 2 4 16,-1-2 22-16,-1 0 28 0,-2 0 8 0,-1 0 2 0,-2 0 20 0,-1 0 23 16,-1-2 6-16,-1 2 2 0,-2-1 20 0,-1 0 23 15,-1 0 8-15,-2 0 2 0,0-2 22 0,-2 2 26 0,0 0 8 0,-1-2 0 16,0 2 17-16,-1 0 22 0,0 0 0 0,1 0-6 0,-1-1 10 16,2 1 14-16,-1 1-7 0,1 0-16 0,1 0 4 0,1 0 7 15,1 0-18-15,0 1-27 0,1 1-5 0,1 0 1 0,1 0-17 16,1 1-26-16,0-1 5 0,2 1 6 0,0-2-6 0,3 1-15 15,0-1 2-15,2-1 5 0,2-1-10 0,-1-1-15 0,4-2 5 16,-1-1 8-16,3-1-5 0,0-1-13 0,1-1 7 0,2-2 8 16,-2-1-5-16,2-1-11 0,-2 0 1 0,1-1 5 0,-1-1-6 0,-1-1-12 15,0 0 5-15,-3-1 7 0,-1-1-6 0,0 2-9 0,-2-1 7 16,-2 1 10-16,-2-1-2 0,0 0-3 0,-2 1 13 0,-2 0 19 16,1 2 5-16,-3 0 8 0,0 1 9 0,0 1 9 0,-1 0 3 15,-1 2 2-15,1 0-1 0,0 2 4 0,-1 0-5 0,2 1-3 16,0 0-5-16,0 0-2 0,-2 1-10 0,-1 0-11 0,0 2-13 0,1 0-11 15,-1 3-5-15,0 0-2 0,2 3-5 0,-2-1-5 0,2 3 1 16,0 0 4-16,1 1-2 0,0 1 0 0,0 0 1 0,1 2 2 16,0-1-1-16,1 2-1 0,-1-1 1 0,0 3 2 0,-1 0-2 15,2 3-1-15,-2-1 1 0,0 2 4 0,0 0-3 0,0 2-5 16,-2-1 4-16,1 1-1 0,0 0 1 0,-1 0-4 0,0-2 2 0,0-1 3 16,0 0-1-16,0-3-4 0,1-3 4 0,0-1 7 15,-1-2 3-15,0-4 4 0,-1-1 7 0,0-2 7 0,-1-1-2 0,-1-3-1 16,0-1 5-16,-3-1 8 0,0-2 1 0,-3-2-5 0,-1-1 3 15,-1-1 7-15,1-2-5 0,-2-1-11 0,1-2-2 0,0 0-1 16,-1-2-4-16,4-1-4 0,-1 1 7 0,2-1 10 0,-1 1-9 16,4 0-14-16,-1 0 4 0,2 0 4 0,1 2-9 0,1-1-12 15,2 1-17-15,1 0-16 0,2 0-34 0,2 0-41 0,2 1-65 16,2-1-71-16,1 1-80 0,4 0-80 0,1-1-49 0,3 0-42 16,0 0-18-16,3 2-7 0,2-2 5 0,0 0 8 0,2-2 18 0,-1 2 21 15,0 0 32-15,-1 0 35 0</inkml:trace>
  <inkml:trace contextRef="#ctx0" brushRef="#br0" timeOffset="71387.3848">1817 7192 132 0,'-9'-3'151'16,"0"0"2"-16,-1 3-1 0,1-2 2 0,0 1 1 15,-1-1 4-15,1 1 6 0,0 1-35 0,-1-2-46 0,1 1-10 0,0-1 2 16,-1 1 1-16,2 1 2 0,0-2 8 0,0 1 15 0,0-1 3 15,0 1 3-15,0-1 9 0,-1 1 12 0,1-1-3 0,-1 1-10 16,-1 1-5-16,1-2-2 0,0 1-19 0,-2 1-25 0,0-2-2 0,1 2 10 16,-2 0-17-16,-2 0-22 0,1 0 4 0,0 0 10 15,-2 2-12-15,-1-1-18 0,1 1 7 0,-2-2 16 0,1 1-13 0,-1 1-19 16,-2-1 9-16,2 1 18 0,-2-1-9 0,-1 1-18 16,0 1 9-16,0-3 18 0,0 3-9 0,-1 0-18 0,1-2 14 0,0 2 17 15,1-1-2-15,-1 1-16 0,3 0 8 0,-1-2 18 0,1 2-4 16,2-1-11-16,1-1 9 0,0 1 16 0,2-1-5 0,0 1-11 15,2-2 6-15,0 1 10 0,1-1-10 0,1 2-21 0,0-2 2 0,0 1 8 16,1-1-7-16,1 2-10 0,0-2-1 0,0 0 7 16,0 0-10-16,1 0-11 0,0 1 1 0,-2-1 10 0,0 0-7 0,1 2-12 15,-1-1 5-15,0 1 7 0,1-2-6 0,-2 3-9 0,1 0 4 16,-1-2 8-16,1 2-6 0,-1 0-9 0,2 2 8 0,-2-2 8 16,1 0-5-16,0 1-11 0,2-1 3 0,0 2 12 0,1-1-8 0,0-1-8 15,1 2 4-15,0-1 9 0,1 1-5 0,-1 1-10 16,0 0 8-16,2 1 10 0,0 1-5 0,-1 4-10 0,1-2 6 0,1 4 9 15,-1 1-4-15,1 1-11 0,-2 2 6 0,1 3 9 16,0 2-5-16,-1 1-7 0,-2 3 8 0,0 3 10 0,-1 4-5 0,-2 2-8 16,-1 2 7-16,-1 4 12 0,0 2-2 0,-3 2-7 0,0 0 6 15,-2 4 11-15,0-1-1 0,0 1-2 0,1 2 4 0,1-2 9 16,-1 2-3-16,1-1-6 0,1 1 3 0,0-2 9 0,2 1-3 0,0-2-6 16,-1-2 1-16,1-2 7 0,1-1-4 0,0-4-4 15,1-1-3-15,1-3 2 0,-1-4-7 0,2-2-4 0,1-1 2 0,0-3 2 16,0-2-4-16,1 0-6 0,2-2-10 0,-1-2-16 0,1 1-28 15,1-2-36-15,0-1-25 0,0 0-25 0,1-2-40 0,1-1-45 16,0 0-48-16,1-3-48 0,0 0-49 0,1-4-52 0,1-1-11 16,-1-1-5-16,1-1 9 0,2-3 10 0,-2-2 28 0,2-2 32 15,0-3 26-15,-1-1 21 0</inkml:trace>
  <inkml:trace contextRef="#ctx0" brushRef="#br0" timeOffset="72188.2291">1261 8160 129 0,'6'-19'163'16,"-2"0"5"-16,-2-1 5 0,1 1 2 0,-2 2 8 15,-1 1 15-15,0 0 21 0,0 2-25 0,-1 0-38 0,-2 2-15 0,1 2-5 16,-2 1-10-16,0 2-9 0,-2 1 5 0,2 1 7 0,-1 2-9 15,0 1-12-15,-1 4 1 0,1 0 7 0,1 2-22 0,0 2-23 16,0 3-5-16,1 2 1 0,2 3-22 0,1 3-33 0,0 4 9 0,3 0 20 16,-1 3-11-16,4 3-17 0,-1 0 10 0,3 2 17 15,0 0-10-15,0 1-21 0,1 0 8 0,1 0 13 0,-2 0-11 0,1-1-17 16,-1-2 7-16,0 0 18 0,-1-1-12 0,-1-2-18 0,1-1 9 16,-2-2 16-16,1 0-8 0,-1-2-17 0,-1-1 9 0,0-2 15 15,0-2-8-15,-1-1-16 0,-2-1 9 0,-1-1 14 0,0-1-8 16,-1-2-15-16,-2 0 9 0,-1 0 16 0,-1-2-8 0,-3 0-20 15,0 0 10-15,-2-2 16 0,0 0-11 0,-1 0-15 0,-1-2 7 0,-1 0 16 16,1-2-8-16,0 0-18 0,1-1 7 0,0 0 13 16,2-1-13-16,1-2-17 0,0 2 7 0,1-2 12 0,2-1-23 0,1 0-35 15,1 1-8-15,3-1 0 0,2-1-20 0,0 0-26 0,4 0-7 16,0-1 2-16,4-1-9 0,0 1-16 0,4-1-1 0,-1-1 2 16,3 1-9-16,0 0-15 0,3-2 17 0,-1 2 25 0,1-2 13 15,1 0 8-15,1 2 15 0,1-2 21 0,-1 1 11 0,0-1 7 16,2 1 7-16,-2-1 8 0,1 0 9 0,-2 1 8 0,0-1 14 0,-3 1 19 15,0 0 16-15,-2 0 18 0,-2 0 28 0,-1 2 29 0,-2 0 21 16,-1 1 15-16,-2 1 23 0,-3 0 25 0,0 0 6 0,-3 2 0 16,-1-1 10-16,-1 2 16 0,-2-1-5 0,0 1-8 15,-2 0-11-15,0 0-11 0,-3 1-30 0,-2 0-33 0,0 1-18 0,-4 1-11 16,1 0-23-16,-3 3-29 0,0 0-8 0,-1 2 4 0,-1 1-16 16,1 1-17-16,0 2-2 0,2 2 6 0,0 0-5 0,3 0-8 15,2 2 2-15,0 1 8 0,2-1-4 0,3 2-8 0,1-1-2 0,1 1 2 16,2-1-12-16,2 0-15 0,2 0-4 0,1 0 4 15,3-2-15-15,1-1-17 0,2-1 1 0,4-2 5 0,-1-1-8 0,3-1-16 16,1-2 1-16,2-3 5 0,1-2-7 0,0 0-12 0,1-2 12 16,-1-2 20-16,0-2-2 0,0 0-6 0,-1-1 15 0,0-2 24 15,-2 1-5-15,-1-2-13 0,-3 0 17 0,1-1 22 0,-4 0 0 16,0-1-11-16,-2 0 22 0,-2 0 31 0,0 0 7 0,-2 0 1 16,-2 0 22-16,0 0 27 0,-2 2 3 0,0 1-2 0,0 0 14 0,-2 1 17 15,1 2-4-15,0 0-7 0,-1 2 3 0,2 1 8 16,-1 0-16-16,1 3-19 0,0 0-10 0,0 0-8 0,0 0-18 0,0 0-21 15,0 0-11-15,-1 3-2 0,-1 0-10 0,2 2-11 0,0 1-2 16,0 1 1-16,-1 3-7 0,1 2-10 0,-1 0-7 0,1 2-1 16,-2 2-12-16,2-2-16 0,0 2-8 0,0 0-6 0,0-2-23 0,0 0-28 15,0 1-18-15,2-3-13 0,0 0-26 0,1-3-29 16,0 0-13-16,1-3-10 0,1 0-17 0,2-3-17 0,-1-1-31 0,2-2-37 16,2-3-5-16,-1 0 3 0,2-3 21 0,1-3 27 15,1 0 16-15,0-2 17 0,2-2 23 0,-2-2 49 0</inkml:trace>
  <inkml:trace contextRef="#ctx0" brushRef="#br0" timeOffset="72340.6352">2095 8340 0 0,'5'-7'193'0,"-2"1"154"0,-1 1-2 16,0 1 6-16,-1 2 7 0,-1 2-2 0,0 0-10 15,0 0-13-15,0 0-15 0,0 0 8 0,0 0 11 0,-1 2-68 0,-2 2-94 16,2 0-82-16,-2 2-76 0,0 1-14 0,1 2 9 16,-2 2-9-16,0 2-15 0,0 2 9 0,0 0 13 0,1 3-23 0,-1 0-35 15,1 2-14-15,1-1-7 0,0 1-39 0,0-1-46 0,0 2-37 16,1-2-28-16,1 0-55 0,0-2-62 0,0-3-11 0,1 1 1 15,1-3-4-15,0-3-7 0,1-1 20 0,0-4 26 0,1 0 20 16,1-4 15-16</inkml:trace>
  <inkml:trace contextRef="#ctx0" brushRef="#br0" timeOffset="72456.1757">2301 8057 93 0,'0'-11'76'16,"-1"3"-29"-16,0 2-34 0,-2 2-8 0,3 4-4 0,-7 2-1 0,1 2 0 15,-2 3-51-15,-3 2-69 0</inkml:trace>
  <inkml:trace contextRef="#ctx0" brushRef="#br0" timeOffset="73305.7231">460 8490 0 0,'-4'-5'78'0,"-1"-1"24"0,1 1-12 0,-2 1 19 0,2-2 25 16,0 1-10-16,0-1-20 0,2 1-7 0,-2 0 2 15,1 0 12-15,0 1 15 0,2-1 12 0,0 0 12 0,-1 0 12 0,1 2 17 16,0-2 1-16,1 1 0 0,0 2 7 0,0-2 13 0,0 4-4 16,-2-2-2-16,2 2 2 0,0-3 7 0,0 3-10 0,0 0-10 15,0 0-10-15,0 0-11 0,-2-1-18 0,2 1-23 0,0 0-7 0,-3 0-3 16,3 0-21-16,-3 0-22 0,1 0-8 0,-1 0-2 16,-1 0-13-16,1 1-18 0,1-1-7 0,-2 2-1 0,1-1-14 0,-1 1-20 15,1 1-2-15,1-1 1 0,-1 2-8 0,2-1-11 0,-1 2 4 16,2 1 4-16,0 0-3 0,2 2-8 0,-1 1 8 0,2 2 8 15,-1 1-4-15,1 2-5 0,1 0 8 0,0 2 13 0,1 1-2 16,-1 0-6-16,2 1 9 0,-1 1 12 0,0-1-5 0,2 1-5 16,-2 0 5-16,2 2 10 0,0-1-8 0,-1 0-12 0,1 1 7 0,0 0 14 15,-1 2-4-15,2-1-10 0,0 1 7 0,2-2 7 0,-1 1-3 16,0-1-9-16,2 0 4 0,0-2 8 0,1-2-3 0,0 0-9 16,0-3 8-16,0-1 11 0,1-1 4 0,-1-2-1 0,0-3 14 15,1-1 20-15,-1-1 8 0,0-2 8 0,-1-1 5 0,1-4 5 16,-1 0 2-16,1-2 0 0,-2 0 3 0,1-4 3 0,0 0-1 0,-1-3-7 15,1-1-5-15,0-1-8 0,-2-1-12 0,-1-3-15 16,0-1-12-16,-1 0-15 0,-1-1-6 0,0-1-3 0,-2 1-9 0,-2 1-11 16,0 0-2-16,-1 0-4 0,0 1-7 0,-1 2-12 0,0-1-21 15,-1 1-25-15,1 1-20 0,-1 1-18 0,-1 2-35 0,1 1-40 16,1 0-51-16,-1 3-52 0,1 1-56 0,0 0-54 16,1 2-18-16,-1 4-8 0,4-2 7 0,0 1 8 0,1 1 22 0,2 0 25 15,1 1 19-15,0 0 17 0,1 0 38 0,2 0 289 0</inkml:trace>
  <inkml:trace contextRef="#ctx0" brushRef="#br0" timeOffset="75374.4315">16069 3602 52 0,'3'8'96'0,"0"1"5"0,-2 0 4 0,2 1-14 0,-1 1-17 15,0-1-14-15,0 2-9 0,0 2 6 0,-1-2 9 0,0 3 10 0,1-2 8 16,-1 2 9-16,-1 0 9 0,0 2 14 0,-1 1 11 0,-1-2-8 0,1 2-11 15,0 0 10-15,-2 0 22 0,-1 0 4 0,0 2 0 0,0-1 0 16,0 0 1-16,0 1-5 0,0 0-10 0,0 1-4 0,-1 1-4 0,-1-1-10 0,0 3-10 16,-1 0 3-16,0 3 6 0,1 0-15 0,-2 2-21 15,0 2-7-15,0 2-4 0,0 0-10 0,0 3-10 0,0 2-7 0,0 1-2 16,1 1-7-16,0 2-2 0,2 1-8 0,1 0-8 0,1 0 2 0,3 2 3 16,0-2-6-16,4-1-7 0,2-1 1 0,0-2 3 0,4 0 0 0,2-3 0 15,1-1 6-15,3-3 12 0,1-1 1 0,3-2 1 16,2-1 8-16,2-4 13 0,0-2 1 0,4-1-3 0,0-4 7 0,1-2 14 15,2-2-4-15,1-3-8 0,1-2 3 0,0 0 4 0,1-4-7 0,0-1-16 16,0-2 1-16,-1-1 4 0,-1-1-13 0,-1-3-18 0,-2 1 0 0,-1-2 8 16,-3-1-14-16,-1-1-17 0,-1-2 5 0,-3 0 14 0,-1-2-11 15,-3 0-17-15,-3-1 11 0,-1-1 17 0,-1-2-10 0,-3 1-14 16,-3-2 8-16,-1 0 20 0,-1 0-9 0,-2-1-15 0,-2 0 9 0,-2-1 18 16,-1 2-9-16,-1-1-16 0,-3 1 11 0,0 1 19 0,-3 0-11 0,0 2-17 15,-2 0 10-15,0 2 17 0,-3 1-10 0,0 2-18 0,-3 1 11 16,0 2 17-16,-1 1-10 0,-1 3-19 0,-2 1 8 0,-1 3 19 0,2 1-11 15,-2 2-18-15,0 3 6 0,0 0 15 0,1 5-11 0,0 0-17 16,2 3 7-16,1 2 18 0,1 3-9 0,2 0-17 0,0 5 10 0,2 0 16 16,0 3-8-16,3 3-14 0,0 2 8 0,2 1 16 0,0 2-8 0,2 2-14 15,0 2 8-15,2 0 15 0,0 1-7 0,2 1-16 0,2-1 7 0,-1 2 13 16,3-3-8-16,0 0-17 0,3-3 10 0,-1 0 18 16,4-2-8-16,-1-1-14 0,2 1 8 0,1-3 17 0,1 1-7 0,0-2-14 15,3 0 10-15,0-2 16 0,0 2-8 0,2-1-15 0,-1-2 12 0,2 1 21 16,-1 1-11-16,1-1-14 0,0 1 8 0,1 1 17 0,-2 0-10 15,1-2-19-15,-2 2 10 0,2-1 14 0,-3 1-8 0,1-2-20 0,-2 1 12 16,0 1 18-16,-1 0-12 0,0 1-21 0,-2-1 7 0,-2 2 17 16,1-1-9-16,-3 1-18 0,0-1 11 0,-3 1 14 0,1 1-7 0,-4 0-18 15,1 0 12-15,-3 0 18 0,0 0-10 0,-3 0-22 0,-1 1 13 0,0 1 19 16,-2-2-3-16,-1 0-11 0,-1 0 16 0,-1 0 25 0,-1 0 0 16,1-2-9-16,0 2 13 0,-1-1 20 0,1 1 0 0,0 0-10 15,-1 1 8-15,1 1 17 0,0-1-9 0,1 1-13 0,-2 1 2 0,1 0 8 16,0 1-13-16,-1 1-19 0,1-1-1 0,1 1 5 0,-1-2-14 0,1 1-14 15,0-1-1-15,0 1 5 0,0 0-5 0,1-1-6 0,0 0 3 0,1 0 4 16,0 1-2-16,1-1-8 0,0 1 3 0,-1 0 7 0,1-1-2 16,1 2-4-16,0-1 7 0,0-1 5 0,1 1-1 0,1-1-1 15,0 1 2-15,1-2 1 0,0 1-1 0,1-2-2 0,1 0-1 0,0 0 4 16,1-1-2-16,0 2-3 0,1-1 1 0,0 0 1 0,1 0-4 0,-2 0-4 16,2 1-3-16,-1-1 0 0,1 0-1 0,-1 1-2 0,-1 1 0 0,0-1-3 15,-1 1 0-15,-1-1 1 0,0 0-2 0,-1 1-1 0,-1-2-1 16,0-1 0-16,-2-1 0 0,0-2 0 0,0 1 3 0,-2-2 3 15,1 1 0-15,0-1-1 0,-1-2 1 0,0 0 1 0,-1 0-1 0,0-2-4 16,-1 1 2-16,-1-1 2 0,1-1-3 0,-1 0-3 0,-1 0 2 0,0 0 2 16,0 0-2-16,0 0-4 0,-1-1 1 0,-1 2-1 0,1-2-1 15,-1 2 2-15,2-1 1 0,-2 2 3 0,1-2 0 0,-1 0-2 0,1 1 1 16,1-2 4-16,-1 2 0 0,0-2-5 0,1 1 2 0,-1-2 3 16,2 1-1-16,1-1-2 0,0-1 1 0,0 2 2 0,1-4-4 0,2 1-5 15,-1 1-8-15,2-5-5 0,0 2-10 0,2-3-7 0,0 0-13 0,2-3-19 16,2 0-11-16,0-1-10 0,2-2-19 0,2-2-27 0,0-2-22 15,2-1-22-15,3-1-34 0,1-1-34 0,3-4-67 0,1 1-76 16,2-4-48-16,4-1-43 0,0-3 1 0,4-4 13 0,0-2 11 0,4-3 8 16,-1-2 20-16,0-4 26 0,2-1 24 0,1-5 18 0</inkml:trace>
  <inkml:trace contextRef="#ctx0" brushRef="#br0" timeOffset="76041.9151">18517 5214 0 0,'7'-12'237'0,"0"-1"88"0,-2 0 4 0,0-1 17 16,1 1 22-16,-2 0 10 0,-2 2 10 0,1 0 16 0,0 2 17 15,-2 0 4-15,2 2-2 0,-2 1-107 0,0 1-134 0,1 2-55 0,-1-1-29 16,0 3-8-16,-1 1 0 0,0 0-21 0,0 0-32 0,0 0-5 0,2 2-2 16,-2 3-21-16,0 0-26 0,-2 2 4 0,1 3 11 0,0 1-5 15,-2 3-14-15,-1 2 15 0,-1 3 25 0,-2 1-1 0,-2 4-12 16,-1 3 11-16,-2 0 17 0,0 4-7 0,-2 3-15 0,-4 1 8 0,1 1 17 15,-3 1-13-15,0 1-18 0,-3 2 6 0,1 0 14 0,-2-1-14 0,0 1-17 16,-2 1 5-16,1-2 12 0,0 1-18 0,1 1-28 0,-2-5-1 0,4 1 5 16,-1-2-19-16,2-1-25 0,1-2-8 0,1-4-2 0,2-1-24 15,2-1-29-15,0-4-31 0,3 1-28 0,2-5-34 0,2-2-32 16,0-2-44-16,2-4-48 0,1-2-23 0,2-4-14 0,3-4 8 0,0 0 16 16,0 0 13-16,0-4 10 0,2-4 19 0,0-2 20 0,2-1 37 0,0-1 202 15</inkml:trace>
  <inkml:trace contextRef="#ctx0" brushRef="#br0" timeOffset="76361.0582">18619 5252 0 0,'4'-10'57'15,"-2"0"318"-15,1-1 28 0,0 2 8 0,1-2 2 0,-2 1 7 0,2 2 10 16,0-1 2-16,0 1-4 0,3 1 7 0,1 0 15 0,1-1-72 16,5 1-96-16,0 1-86 0,4-1-79 0,2 0-48 0,2 1-37 15,4 1-4-15,0 0 8 0,5 0-19 0,1 2-25 0,3 0-4 0,1 1 0 16,2 1-28-16,1 1-35 0,0-1-20 0,-1 1-16 0,0 0-30 0,-2 1-36 15,-2 0-39-15,-2 0-40 0,-1 2-49 0,-3 0-47 0,-3 1-31 0,-1-1-23 16,-4 2-8-16,-2 1 0 0,-5 0 18 0,-2 1 21 16,-3 1 24-16,-4 0 22 0,-4 0 26 0,-3 1 65 0</inkml:trace>
  <inkml:trace contextRef="#ctx0" brushRef="#br0" timeOffset="76546.7999">18517 5519 198 0,'-10'6'303'0,"3"-1"1"0,2-2 1 16,2 0 5-16,3-3 7 0,0 0 14 0,1 1 17 0,2 0 9 16,1-1 5-16,0 1-44 0,3-1-59 0,1 1-76 0,1-1-79 0,4 2-20 15,1-2 0-15,3 0-11 0,3 0-10 0,3 0-22 0,2-2-29 16,3 1-47-16,1-1-52 0,2-2-75 0,2 1-81 0,2-1-64 0,1-1-58 16,0-1-13-16,0 0 3 0,1-1-4 0,-1-1-7 0,-1-1 7 15,0 1 11-15,-2-2 19 0,-2-1 19 0</inkml:trace>
  <inkml:trace contextRef="#ctx0" brushRef="#br0" timeOffset="76926.1387">19633 5236 0 0,'6'-4'196'0,"-1"-1"151"0,-2 0 10 0,-1-1-3 16,0-1-5-16,-2 1 5 0,-2-1 3 0,0 1 3 0,-1 1 0 16,-1 0 12-16,0 1 14 0,-1 0-100 0,-3 0-136 0,0 2-57 0,-3 1-34 15,-1 0-20-15,-3 2-15 0,1 0 4 0,-4 3 11 0,1 2-4 0,-3 1-13 16,1 1 5-16,-1 3 9 0,2 0-15 0,-2 2-22 0,2 1 7 15,1 2 15-15,1 1-9 0,1 2-17 0,1 1 7 0,0 2 8 16,4 2-13-16,-1 0-24 0,3 1-3 0,1-1 3 0,3 0-16 0,3-1-19 16,2-1 1-16,3-4 5 0,4-2-5 0,2-2-17 0,3-2-2 0,2-3 5 15,2-2-6-15,3-2-9 0,1-1 5 0,1-3 7 0,2-1 7 16,-2-1 10-16,2-3 4 0,0-2 4 0,0-1 13 0,-1-1 16 0,0-3 16 16,-2-1 17-16,-2-1 14 0,-1-3 14 0,-3 0 19 0,0-2 17 15,-5-1 19-15,0-1 14 0,-4 1 23 0,0-2 23 0,-4 1 13 0,0 1 10 16,-4-1 2-16,0 4 2 0,-1-1-8 0,-2 2-11 0,-1 2-5 0,0 1-4 15,0 1-17-15,0 2-19 0,-1 2-8 0,2-1-5 0,-1 4-29 16,2-1-32-16,0 2-23 0,2 1-21 0,-1 1-42 0,3 1-47 0,0 0-28 16,0 0-22-16,-1 2-28 0,1 3-26 0,1 1-29 0,-1 1-29 15,3 2-10-15,-1 0-1 0,2 2-23 0,3 1-27 0,1-1-24 0,3-2-21 16,2 0-12-16,3-1-5 0,0-1 13 0,4-1 16 0,1 0 22 16,1-1 26-16,2 0 30 0,-2-1 33 0,2-2 8 0,0 0 85 15</inkml:trace>
  <inkml:trace contextRef="#ctx0" brushRef="#br0" timeOffset="77311.2273">20135 5318 0 0,'1'-2'67'0,"-1"-2"277"0,-1 0 25 0,-1-1 18 0,1 0 12 16,0 0 24-16,-2 0 27 0,0 1 6 0,1-1 4 0,-1 0 8 0,0 1 14 15,1 1-79-15,-1-1-103 0,2 2-67 0,-2-1-53 0,2 1-39 0,-1 1-32 16,2 1-14-16,0 0-11 0,-2-1-26 0,2 1-31 0,-3 2-6 0,0 2 2 16,-1-1-11-16,0 3-18 0,0 0 3 0,0 3 6 0,-1 1-5 15,0 2-8-15,-1 2 4 0,1 0 7 0,0 2-1 0,-1 0-7 16,2 2 5-16,-1-1 8 0,1 1-4 0,0-1-8 0,1 0 4 0,1 0 8 15,-1-2-9-15,0 0-13 0,2-1 5 0,0-2 10 0,1 0-7 0,0-2-8 16,0-2 4-16,1-1 10 0,0-2-4 0,1-1-7 0,-1-1 7 0,0-2 12 16,2 1-2-16,0-2-5 0,1-2 7 0,1 0 10 0,2-2 1 15,2 0-5-15,0-4 12 0,3 0 15 0,2-3-2 0,0-1-2 16,4-3 2-16,-1-2 7 0,2-1-7 0,1-3-7 0,1 0 3 0,2-3 3 16,1 0-1-16,0-1-5 0,1-1 0 0,2 0 3 0,-1 1 3 0,1 1 3 15,1 0 3-15,0 1 3 0,-1 1 3 0,-1 2 3 0,1 3-3 16,-2 2-3-16,-1 1 3 0,-1 4 3 0,-3 1-3 0,0 3 0 15,-3 1-2-15,1 3 1 0,-4 2-13 0,0 1-13 0,-2 2-4 0,-2 1-2 16,1 4-8-16,-2 0-8 0,-1 2 5 0,-1 3 8 0,0 0-4 0,-1 3-8 16,0 2 1-16,-2 1 8 0,1 2-3 0,-1 1-7 0,0 2 2 15,0 0 5-15,0 1-10 0,0 2-16 0,0-2-14 0,1 0-17 0,1 0-29 16,-1-1-32-16,2 0-49 0,-1-2-50 0,1-1-77 0,-2-1-84 16,1-1-81-16,-1-2-78 0,0-2-27 0,-1-2-9 0,-1-1 7 0,-2-2 11 15,1 0 18-15,-4-3 20 0,1-2 26 0,-3-1 29 0,-1 0 47 0,-2-2 160 16</inkml:trace>
  <inkml:trace contextRef="#ctx0" brushRef="#br0" timeOffset="79828.8125">3279 13480 0 0,'16'-5'85'15,"1"1"41"-15,2-1 0 0,1 1 2 0,2 2-1 0,2-1 1 0,3 2-1 16,2-1-35-16,2 1-46 0,2-1-22 0,3 1-12 15,3-1-4-15,1 1-2 0,1-2 0 0,2 1 0 0,1-1 1 0,1 2 2 16,1-4 3-16,2 2 5 0,0-1 1 0,0 1 1 0,1-2 1 16,0 1-1-16,2-1 4 0,1 2 1 0,0-1 0 0,1-1-3 15,2 2 0-15,0-1 0 0,1 2-2 0,0-2 1 0,1 2-1 16,0-1 1-16,1 0-1 0,0-1-1 0,2 1 0 0,2 0 2 16,0-3-5-16,5 1-3 0,0 1-2 0,3-1-1 0,1 1-1 15,1-2-1-15,1 1 2 0,1 0 2 0,-2 0-4 0,1-1-5 16,-2 1-4-16,1-1-2 0,-2 0-1 0,2 0-1 0,0 2 3 0,-1-1 2 15,0 0-1-15,-1 1 4 0,0 1 1 0,-2 2 6 16,-2-1 0-16,-2 1 0 0,0 0 0 0,0 1 3 0,-1 0 4 0,1 0 5 16,0 0-1-16,1 0-4 0,2 0 1 0,0 0-1 0,1 0 1 15,0 0-4-15,1 0 1 0,0 0-2 0,-1 0-3 0,2 0 0 16,-1 0-5-16,0-1-2 0,3 0-2 0,0-1-2 0,2 1 4 0,0 0-1 16,0 0-1-16,0 0-1 0,1-1 2 0,0 1 7 15,-2 0 4-15,0 0 4 0,-1 0 4 0,2-1 4 0,-1 1 0 0,2 0 0 16,-2 0 0-16,0 0 1 0,1-1 2 0,-1 1 3 0,0 0 5 15,-1 0 2-15,-1 0-7 0,1-1-7 0,0 1-7 0,0-1-4 16,3 1-7-16,-1-2-7 0,2 1 1 0,0-1 7 0,2 2 0 16,-1-1 0-16,2 1 3 0,-1-2 1 0,2 1-4 0,2-1-7 15,0 1 7-15,4 0 10 0,0-1 1 0,4 1-10 0,-1-1 11 0,2 2 17 16,1 0-2-16,0 1-11 0,0 0 5 0,1 0 3 16,2 0-7-16,-1 1-11 0,2 0 9 0,2 1 16 0,0-1-8 0,2 0-17 15,0 0 4-15,3 0 13 0,0 1-14 0,2-1-21 0,0-1 7 16,3 0 19-16,0 0-8 0,2 0-14 0,0 0 11 0,1-1 14 15,2-1-11-15,1 1-17 0,0 0 19 0,2 0 26 0,2 0-1 16,0-1-12-16,2 0 15 0,2 1 23 0,-1 0-4 0,0-1-11 16,2 0 11-16,1 1 19 0,0-2-8 0,0 2-14 0,1 1 14 0,-1 0 18 15,0 0-15-15,0 1-25 0,0 1 2 0,0-1 14 0,0 1-15 16,-1 1-24-16,1-1 3 0,-1 0 9 0,-1 1-12 0,2-1-18 16,-1-1 5-16,1 2 11 0,-1-2-11 0,1 0-16 0,-2-1 7 15,1 0 13-15,0 0-9 0,2-1-18 0,0 0 7 0,1 0 19 16,-1-1-10-16,0 0-13 0,2 0 6 0,0-2 12 0,-1 0-6 15,1 1-18-15,-2-1 11 0,1 1 14 0,-2-2-8 0,-2 0-17 16,1-1 7-16,0 1 19 0,-2 0-10 0,0 1-16 0,-2 0 9 0,0-1 15 16,-1 2-7-16,-2-2-14 0,0 1 7 0,-1 1 17 15,-3-1-13-15,-1 0-19 0,-2 1 11 0,-4 0 21 0,-1 0-9 0,-2 0-15 16,-4 1 9-16,-2 1 17 0,-2 0-11 0,-2-1-21 0,-3 1 12 16,-2 0 19-16,-3 0-5 0,-2 0-14 0,-2 1 6 0,-2-2 13 15,-2 2-8-15,-3-1-19 0,0 1 8 0,-1-1 15 0,-1 0-7 16,-2 0-16-16,-1 1 8 0,-2-2 17 0,-2 1-11 0,-2 0-18 15,-3 0 9-15,-4 0 15 0,-3-1-8 0,-3 0-11 0,-2 1 8 0,-3-2 13 16,-4 2-8-16,-2-1-15 0,-2 1 9 0,-4-2 15 16,-2 1-8-16,-4 1-14 0,-2-2 7 0,-4 1 12 0,-4 1-11 0,-1-2-14 15,-4 1 10-15,-2 1 15 0,-2-2-9 0,-3 1-15 0,0-1 9 16,-2 1 13-16,0 0-19 0,-2-1-30 0,0 1-15 0,-2-1-10 16,1 1-35-16,-2 0-42 0,-1-1-26 0,0 1-20 0,-1 1-40 15,-2-2-47-15,-1 2-25 0,-1 0-19 0,-2 0-10 0,-1-1-8 16,-1 1 13-16,-3 0 22 0,0 0 19 0,-3 0 16 0</inkml:trace>
  <inkml:trace contextRef="#ctx0" brushRef="#br0" timeOffset="82081.6606">3504 14692 106 0,'-1'-5'293'0,"1"1"1"0,0-1-8 0,0-1 8 0,-2 0 12 15,2 2-4-15,0-1-5 0,0 2 4 0,0 0 11 16,0 3-54-16,0-1-73 0,0 1-56 0,3-3-48 0,-2 1-30 0,2 1-24 15,1 1 9-15,1 0 19 0,2-2-7 0,1 1-13 0,0-1 10 16,3 1 13-16,1 1-5 0,1-2-16 0,2-1 8 0,1 2 14 16,1-5-10-16,0 1-16 0,1-1 2 0,2-1 7 0,-2-4-14 15,2-1-19-15,-1 0 3 0,1-1 11 0,-1-4-11 0,-1 1-17 16,1-2 7-16,-2-2 8 0,-1 1-8 0,-1-2-14 0,0 0 6 16,-3-3 12-16,-2 1-6 0,0-1-14 0,-4 0 7 0,0-1 13 15,-2 1-9-15,-3 0-17 0,0-2 7 0,-2 2 11 0,-3 0-7 0,0 0-13 16,-3 2 8-16,1-1 16 0,-4 2-8 0,1 2-14 15,-2-1 13-15,1 4 19 0,-1 1-2 0,-1 0-8 0,1 1 8 0,1 5 16 16,-1 0-7-16,0 3-11 0,1 5 7 0,-1-1 12 0,2 4-8 16,-2 4-13-16,0 3 6 0,1 1 15 0,0 7-10 0,0 1-19 15,-1 3 4-15,2 4 7 0,-2 2-5 0,2 6-5 0,-2 3 8 16,2 2 17-16,-2 4 3 0,2 3-1 0,-1 1 13 0,0 4 19 16,0 1 8-16,0 3 2 0,-1 0 13 0,0 0 16 0,1 0 5 0,-2-2-1 15,1 1 5-15,0-1 10 0,1 1-4 0,-1-4-4 16,0 2-3-16,1-1-1 0,0-2-7 0,1 0-7 0,0 0-13 0,-1 0-11 15,2-3-8-15,-1-2-5 0,1-1-8 0,1-1-11 0,-1-4-1 0,2-1 0 16,-1-3-7-16,0-2-10 0,1-3 1 0,-1-2 1 16,0-3-6-16,1-2-5 0,-1 0 5 0,-1-4 6 0,1-2-4 15,-1 0-10-15,0-3 5 0,-1-2 9 0,0 0-6 0,-1-2-9 16,1-2 5-16,0-1 8 0,-2-1-4 0,2-2-6 0,-2-1 3 0,2-2 3 16,-2 0-3-16,0-3-7 0,2 1 2 0,-2-2 7 0,2-2-7 15,-2-2-10-15,2 1 6 0,1-3 9 0,0-1-6 0,0-1-10 16,0-3 4-16,1 1 6 0,1-2-3 0,0-1-6 0,1 0 3 15,1-1 6-15,1-2 0 0,1 1-3 0,0 0 6 0,1-2 9 16,2 2-3-16,1-2-6 0,0 2 3 0,2-2 7 0,2 0-4 16,0 2-7-16,2 0 2 0,0-1 8 0,2 2-6 0,0 1-7 15,2 0-8-15,0 1-6 0,3 0-21 0,1 1-24 0,0 2-24 0,1-1-23 16,2 2-22-16,1 1-22 0,0 1-32 0,1 1-32 16,1-1-28-16,2 1-24 0,0 2-30 0,1-2-33 0,3 2-27 0,1-1-25 15,2 2-11-15,1-4-5 0,3 2-8 0,-1-1-8 0,2-2 12 16,2 1 16-16,-1 1 34 0,0-2 34 0,-1-2 25 0,2 1 23 15</inkml:trace>
  <inkml:trace contextRef="#ctx0" brushRef="#br0" timeOffset="82832.5364">4516 14200 142 0,'3'-12'288'0,"-2"3"0"0,0 0-7 0,-2-2 7 0,0 4 12 16,-2-1-3-16,-1 2-5 0,0 2 13 0,-3-1 16 15,1 4-56-15,-4-1-79 0,0 2-40 0,-4 2-31 0,0-1-17 0,-1 4-19 16,-2 1 14-16,-1 3 20 0,0 0-1 0,-1 3-7 0,2 1 11 16,-2 4 13-16,2 1-6 0,-1 3-15 0,2 1 0 0,0 1 4 15,3 2-10-15,0 2-18 0,1 0-7 0,2 2-8 0,2 1-11 0,2 0-10 16,2 1-7-16,1-1-5 0,3 0-8 0,3-1-8 16,1-1-7-16,4-4-2 0,1-1-5 0,4-4-8 0,2-2-4 0,4-5 0 15,1-3-7-15,2-3-10 0,2-5-8 0,3-2-10 0,0-2-11 16,1-6-11-16,1-2-2 0,-1-2 1 0,1-5-5 0,-2-2-6 15,0-2 3-15,-5-2 6 0,0-2 0 0,-4-1-3 0,-2 2 10 16,-4-4 11-16,-2 4 6 0,-4-1 6 0,-2 1 14 0,-2 1 16 16,-5 1 4-16,-1 1-1 0,-1 2 9 0,-3 2 11 0,-2 2-1 0,0 1-4 15,-2 1 5-15,0 2 10 0,-2 5-6 0,2-1-9 0,-1 2 0 16,1 2 3-16,0 2-23 0,1 2-29 0,1 2-23 0,-1 1-18 16,2 1-38-16,1 4-41 0,0 1-46 0,2 1-44 0,1 1-56 15,2 1-62-15,3 1-13 0,2-1 0 0,0 2 0 0,4-2 0 16,0-2 20-16,4-1 23 0,0 0 20 0,2-1 20 0</inkml:trace>
  <inkml:trace contextRef="#ctx0" brushRef="#br0" timeOffset="83232.9479">4885 14350 0 0,'2'-3'121'0,"-2"0"215"0,-2-3 3 15,0 3 15-15,-1-2 17 0,0 1 7 0,1 1 3 0,-1 0 3 16,0 1 4-16,1-1 2 0,-1 2 0 0,2 1-81 0,1 0-106 15,0 0-71-15,-3 0-59 0,0 0-14 0,2 3-2 0,0 0-17 16,1 0-19-16,-2 1-6 0,2 2 0 0,0 2-9 0,0-1-13 16,0 2 4-16,-1 2 7 0,1 1-2 0,0 0-4 0,0 0 4 0,-1 3 4 15,1 0-5-15,-2 0-7 0,1 0 3 0,1 0 5 0,-1 0-2 16,-1-3-6-16,2 1 4 0,-1 1 8 0,1-4-4 0,0 1-7 16,0-4 4-16,0 1 7 0,0-4-2 0,1 1-5 0,1-2 8 15,-1 0 11-15,-1-3 2 0,0 0-4 0,3-2 5 0,-1-1 5 16,1 0-5-16,1-1-5 0,0-4 2 0,1-2 5 0,2-1-4 15,0-2-7-15,-1-2 3 0,1-2 2 0,1-1-7 0,1-4-11 16,1 1-1-16,-1-3 4 0,2 0-1 0,-1-3 2 0,2 1 9 0,2-1 11 16,-1 2 14-16,2-2 19 0,-1 0 11 0,1 3 14 0,0 0 11 15,-1 1 8-15,1 2 2 0,-2 2 3 0,1 1 0 0,-1 3 3 16,-2 0-6-16,-1 3-6 0,-2 3-7 0,0 0-5 0,-1 3-20 16,-2 1-23-16,1 2-17 0,-2 2-12 0,0 1-24 0,0 3-23 15,-2 0-20-15,1 3-19 0,0 0-29 0,-1 0-34 0,0 4-43 0,-2 2-49 16,0 2-50-16,-2 1-50 0,1 0-56 0,0 3-58 15,-1 1-28-15,1-1-22 0,0 2 4 0,-1-1 13 0,2-1 17 0,0-3 20 16,3 2 26-16,0-5 29 0,1 0 48 0,2-2 134 0</inkml:trace>
  <inkml:trace contextRef="#ctx0" brushRef="#br0" timeOffset="83699.7703">6072 13601 111 0,'-5'-9'246'0,"-2"-1"9"16,0 1 12-16,-1 0 4 0,0 1 4 0,-1 1 8 0,-2 2 13 16,1 2 1-16,-2 2-2 0,0 1-43 0,-3 0-55 0,0 3-46 0,1 0-43 15,-2 3 3-15,-2 3 15 0,2 0-1 0,-1 3-7 16,1 3 11-16,0 1 15 0,-1 4 5 0,1 1 1 0,-2 4 10 0,2 4 13 15,-1 2-4-15,0 4-7 0,-1 1-6 0,1 4-4 0,0 2-11 16,1 2-12-16,1 2-6 0,0 2-11 0,3 2-10 0,3-1-13 16,1 4-17-16,1-1-18 0,3-1-9 0,3 2-5 0,2-1-14 0,2-2-17 15,2-1-3-15,2-1 0 0,2-1-18 0,3-5-27 16,2 0-27-16,2-6-27 0,1 0-33 0,3-6-33 0,1-2-60 0,2-2-63 16,2-7-92-16,1-2-94 0,2-4-27 0,0-2-3 15,2-5-1-15,0-5-2 0,0-2 16 0,1-2 22 0,0-5 26 0,-2-2 31 16,2-2 28-16,-1-3 96 0</inkml:trace>
  <inkml:trace contextRef="#ctx0" brushRef="#br0" timeOffset="84316.7281">6479 14024 0 0,'-3'-3'238'0,"2"2"23"0,-1-1 12 0,0-1-6 0,0 2-9 15,0-1 8-15,0 1 14 0,2 1 2 0,-4 1-3 0,0 1-18 16,0 1-21-16,0 1-70 0,-1 1-83 0,0 1-8 0,-1 1 19 15,1 2-1-15,0 0-5 0,1 2 16 0,0 1 25 0,0 0-2 0,0 1-13 16,1 2 5-16,0 0 6 0,1 2-12 0,0 1-19 16,1 0-4-16,0 3 2 0,1 0-15 0,0-2-21 0,1 2-7 0,0-1-5 15,2 1-29-15,0-2-31 0,-1-1-21 0,2-1-15 16,0-2-36-16,2 0-39 0,-1-2-25 0,2-2-25 0,-1-1-28 16,1-1-36-16,0-1-42 0,1-4-42 0,-2-1-39 0,1 0-36 15,0-1 3-15,-1-4 17 0,1-1 13 0,0 0 12 0,-2-1 30 0,0-2 34 16,-1 0 26-16,2-2 92 0</inkml:trace>
  <inkml:trace contextRef="#ctx0" brushRef="#br0" timeOffset="84478.5014">6540 13852 0 0,'0'-12'97'0,"-1"0"199"0,-1 0-14 16,0 0-18-16,0 1-24 0,1 4-26 0,0-1-23 0,1 4-31 0,0 1-34 15,0 3-49-15,0 0-55 0,0 0-104 0,2 4-119 16,1 1-57-16,0 1-39 0,1 0 1 0,0 1 14 0,0 1 18 0,1-1 24 16</inkml:trace>
  <inkml:trace contextRef="#ctx0" brushRef="#br0" timeOffset="84967.2108">7064 14066 70 0,'1'-4'297'0,"2"-2"11"0,1 0 13 0,0 0-3 16,0 0-6-16,1 0 7 0,2 1 14 0,0 1-1 0,1 1-4 16,0-2-29-16,2 2-37 0,0 0-89 0,0 2-104 15,2-2-27-15,0 1-2 0,0 1-34 0,2 1-40 0,-2 0-32 0,1 0-24 16,-1 0-42-16,1 1-45 0,-1 2-60 0,0-1-63 0,-1 1-23 0,-2 0-13 15,-1-2 2-15,-1 2 5 0,-2 0-2 0,-1 2-5 16,-1-1 21-16,-3-4 28 0</inkml:trace>
  <inkml:trace contextRef="#ctx0" brushRef="#br0" timeOffset="85152.327">6999 14344 222 0,'-3'0'318'0,"3"0"7"0,0 0 11 16,1-3-6-16,1 0-7 0,2 1 4 0,1-1 9 0,2 2-8 0,1-2-7 16,2 0-63-16,4-2-78 0,-1 2-118 0,3-1-136 15,0 1-64-15,1 0-45 0,1-2-63 0,2 2-66 0,-2-1-12 0,1 1 5 16,-2 0-7-16,2 1-10 0,-2-1 6 0,1 2 11 0,-2-1 8 16,0 1 11-16</inkml:trace>
  <inkml:trace contextRef="#ctx0" brushRef="#br0" timeOffset="85701.2738">7687 14045 0 0,'-3'-3'19'0,"2"0"281"0,-1 0-7 15,1-1 2-15,0 1 5 0,1-2-7 0,1 1-11 0,0 2 4 16,1-1 11-16,0 2-6 0,1-2-10 0,1 0-70 0,1 0-88 15,1 0-75-15,-1-2-70 0,2 2-5 0,-1-1 10 0,1-2-7 0,1 0-13 16,0 0 11-16,1 0 20 0,-1 0-12 0,2-3-18 16,-1 0 11-16,0 1 19 0,1-2-8 0,-1-2-19 0,0 1 17 0,1-2 22 15,-1 1-8-15,0-2-17 0,-1-2 11 0,0 2 20 0,0-2-9 16,0-2-18-16,0 1 12 0,-1-1 20 0,0-1-13 0,-2 1-20 16,0 0 14-16,-1 0 22 0,0 0-1 0,-1 0-7 0,0 1 29 15,-2 2 38-15,0 3 5 0,1 0-6 0,-1 2 12 0,0 4 14 16,-1 0-8-16,0 1-17 0,0 4 10 0,0 1 14 0,0 0-11 0,0 0-19 15,0 0 1-15,0 3 5 0,2 1-17 0,-2 4-25 0,0 1-1 16,0 0 5-16,0 3-1 0,0 3-1 0,-2 1 9 0,1 2 14 16,0 2-1-16,-2 1-4 0,0 3 6 0,-1 3 8 15,0 0-5-15,0 1-11 0,0 2-4 0,-1 2 2 0,0-1-13 0,-1 1-16 16,1 1-18-16,0 0-18 0,-1-2-39 0,1 1-40 0,1-1-37 16,1-1-34-16,1 0-48 0,0-3-51 0,2 0-66 0,2-3-67 15,0-1-23-15,0-2-6 0,0-3 1 0,0-2 4 0,-1-2 11 0,-1-1 17 16,1-2 30-16,-1-4 35 0,0 1 32 0,0-2 271 15</inkml:trace>
  <inkml:trace contextRef="#ctx0" brushRef="#br0" timeOffset="86201.5256">8537 13988 0 0,'3'-7'12'0,"-2"-1"331"0,1 1 5 16,0-2 6-16,1 0 11 0,0 1-5 0,-2-1-6 15,0 2 3-15,1 2 7 0,-1 1-8 0,0 1-11 0,-1 0-81 0,0 3-102 16,2-3-116-16,-2 3-119 0,0 0-49 0,0 0-25 0,0 0-27 16,0 0-27-16,1 3-30 0,0 0-33 0,1 1-40 0,-1 1-46 15,0 1-1-15,1 1 8 0,-2 1 16 0,0 2 19 0,-2 1 29 16,0-1 32-16,-1 4 25 0,0 1 135 0</inkml:trace>
  <inkml:trace contextRef="#ctx0" brushRef="#br0" timeOffset="86402.4026">8528 14515 69 0,'3'4'331'0,"-2"1"7"0,0-4-4 0,-1 2 17 0,0-3 21 16,0 0 11-16,0 0 2 0,2 2 7 0,-2-2 5 0,0 0-26 0,0 1-40 15,0 2-88-15,-2 0-106 0,0 2-47 0,-2-1-27 16,-2 2-12-16,-2 2-12 0,-1 4-56 0,-2 0-67 0,-3 1-57 0,-2 4-54 16,-3 2-64-16,-2 2-67 0,-3 2-34 0,-2-1-24 0,-2 4-10 15,0-1-7-15,0 1 2 0,-1-1 3 0,2-1 9 0,1 0 12 16,2-1 39-16,2-1 113 0</inkml:trace>
  <inkml:trace contextRef="#ctx0" brushRef="#br0" timeOffset="86961.7021">9324 13936 0 0,'0'-3'199'15,"-1"0"154"-15,-1 1-7 0,1-1 8 0,0 2 6 0,1 1-3 16,0 0-7-16,-2 1 4 0,1 4 6 0,0-2-3 0,1 3-8 16,0 1-92-16,0 1-118 0,0 1-73 0,0 0-63 0,0 3-3 0,0 0 14 15,0 1-10-15,-2 2-16 0,2 0 11 0,-1 2 13 16,1-1-6-16,-1 2-15 0,1 0 7 0,-2 0 14 0,2 2-6 0,-1-2-13 16,1 3 1-16,0-2 9 0,-1 1-27 0,1 1-38 15,0-2-20-15,0 1-16 0,0-4-35 0,1 1-44 0,-1-2-39 0,1-3-38 16,1 0-43-16,-2-5-48 0,1-1-9 0,0-1 5 0,-1-5-1 15,0 0 1-15,0 0 20 0,6-2 29 0,-1-2 24 0,0-2 47 16</inkml:trace>
  <inkml:trace contextRef="#ctx0" brushRef="#br0" timeOffset="87131.6016">9419 13690 180 0,'-2'-8'282'0,"2"-1"-24"0,2 2-36 16,-1 1-29-16,2-2-23 0,1 2-31 0,0 2-29 16,1-2-43-16,0 3-47 0,2 0-76 0,0-2-85 0,-1 4-60 15,1 1-51-15,0 0-19 0,-1 1-11 0,1 2 24 0,0 0 78 16</inkml:trace>
  <inkml:trace contextRef="#ctx0" brushRef="#br0" timeOffset="88054.7328">10519 13690 0 0,'-4'1'19'0,"0"1"151"0,1 1 2 0,-1-2-1 15,-1 2 0-15,-1 0 0 0,1 2 0 0,0 1 0 0,-2-2 2 16,0 2-40-16,1 0-50 0,-1 0-28 0,-1 2-20 0,0-1 5 0,0 2 16 15,-1-1 20-15,-2 2 22 0,0-1-1 0,1 2-2 16,-2 1 11-16,0 0 17 0,-3 1-3 0,2 2-4 0,-3-1 5 0,0 1 10 16,0 0-5-16,-2 1-12 0,0 1-6 0,-1-2-6 0,0 3-23 15,-2-2-28-15,1 2 8 0,-1-1 17 0,-1 1-5 0,1 0-13 16,0-2 14-16,-1 2 18 0,2-1-7 0,2 1-17 0,-1-2 6 16,0-1 10-16,3 2-5 0,0-2-14 0,2 0 6 0,0-3 13 15,4 3-10-15,-1-3-16 0,3 0-5 0,1-2 0 0,2 1-11 0,2-4-13 16,1 2 8-16,2-1 13 0,1-2 7 0,0-2 7 15,3 1 10-15,2-1 10 0,0 1 7 0,4-2 5 0,0 0 5 0,2-2 3 16,3 2 0-16,2-1 0 0,1-1 0 0,2-1-4 16,1 2-16-16,2-2-16 0,-1 0-27 0,1 0-31 0,0 1-34 0,-1 1-34 15,0-2-34-15,-2 1-32 0,0 2-39 0,-2 0-42 0,0 2-33 16,-2 1-32-16,0 0-28 0,-3 3-31 0,0 0-38 0,1 0-44 16,-4 1-19-16,0 2-16 0,-4 0 14 0,1 2 22 0,-2-1 22 15,-1 1 21-15,-1-1 36 0,0 2 39 0,-1-1 31 0,1-2 133 16</inkml:trace>
  <inkml:trace contextRef="#ctx0" brushRef="#br0" timeOffset="88308.8926">10764 14039 0 0,'0'-3'309'0,"1"-1"69"0,-1-1 9 16,2 2-3-16,-1-1-6 0,0-1 3 0,2 2 6 0,1 0-3 0,0 2-8 15,1 1 5-15,2 0 6 0,0 0-120 0,2 0-159 0,0 1-66 0,1 1-40 16,0-1-32-16,2 1-29 0,2 1-20 0,-2 0-17 0,1-2-24 0,0 4-26 16,2-2-43-16,-2 0-49 0,2 1-61 0,-2-1-64 0,1 2-10 15,0-2 4-15,0 0 4 0,-1-2 5 0,-1 2 14 0,0-1 17 16,-3-2 23-16,1 1 24 0</inkml:trace>
  <inkml:trace contextRef="#ctx0" brushRef="#br0" timeOffset="88504.8641">10647 14303 0 0,'-7'8'223'0,"3"-4"103"0,3 1-1 0,1-2 4 0,1 0-1 0,2-2 2 16,2 1-1-16,0-1-1 0,3 1 4 0,2-2-4 0,2 1 1 15,1 1-119-15,2-2-152 0,1 0-79 0,2-2-55 0,4 1-86 0,-1 1-89 16,3-3-41-16,0 0-28 0,0 0-5 0,1 0-4 0,1 1 1 0,-1 1-2 16,-1-2 1-16,-1 3 1 0,-1-2 10 0,1 1 10 0</inkml:trace>
  <inkml:trace contextRef="#ctx0" brushRef="#br0" timeOffset="89221.5035">11977 13972 0 0,'-6'0'102'15,"-1"0"127"-15,0 0-1 0,1 0 3 0,2 0 6 0,0 0-3 0,0 0-1 16,1 0-1-16,3 0 7 0,-3 0-35 0,2 0-48 0,1 0-51 15,-3 1-53-15,3-1-29 0,0 0-20 0,0 0 0 0,0 0 7 16,0 0-4-16,0 0-9 0,0 0 5 0,0 0 7 0,6-1-8 16,-2-1-10-16,1-1 8 0,2-1 10 0,1-2-6 0,0 0-12 15,1-3 6-15,2 0 12 0,-1-3-8 0,1 0-10 0,0-3 5 16,-1 1 11-16,0-2-7 0,0-2-15 0,0 0 9 0,-1-2 12 16,0 1-6-16,-1-2-12 0,0 0 5 0,-1 0 11 0,0 0-5 0,-1 0-11 15,0 0 7-15,-1 0 14 0,0 1-3 0,1 1-7 16,-2-1 20-16,0 4 28 0,0 1 4 0,0 1-2 0,-2 2 20 0,0 2 26 15,-1 2-5-15,0 2-9 0,-1 2 9 0,0 1 13 0,-1 0-7 16,1 3-15-16,-4 1 6 0,0 2 9 0,0 2-9 0,-1 1-15 16,-3 3 5-16,0 1 13 0,-2 4-6 0,0 1-15 0,-1 4 9 0,-1 2 16 15,0 3-1-15,-1 5-9 0,-1 1 3 0,0 1 11 16,0 5-7-16,0 2-10 0,0 1-4 0,2 1-2 0,0 1-29 0,0-1-37 16,3 1-22-16,1-1-19 0,1-2-35 0,2-1-40 15,2-2-17-15,3-2-11 0,3-2-27 0,0-4-32 0,2-1-22 0,3-5-22 16,1-3-26-16,2-5-30 0,2-2-24 0,3-5-26 0,2-2-5 15,0-5-1-15,4-2 22 0,0-5 26 0,4-2 14 0,0-5 11 16,2 0 23-16,0-5 31 0</inkml:trace>
  <inkml:trace contextRef="#ctx0" brushRef="#br0" timeOffset="89572.6996">12543 13766 297 0,'-2'-12'316'15,"1"2"-1"-15,-2-1-7 0,1 2 7 0,-2 2 10 0,-2 1-4 16,1 1-6-16,0 2 3 0,-2 2 9 0,-1 1-78 0,-1 3-105 15,-1 0-54-15,0 3-37 0,-2 3-29 0,0 0-26 0,-2 3 8 0,0 1 14 16,0 4-10-16,1 1-16 0,1 1 9 0,-1 4 15 16,2-1-9-16,0 2-18 0,2 0 11 0,1 2 16 0,1-1-12 0,1 2-20 15,2 0-1-15,1 0 6 0,2-1-21 0,1-2-33 16,1 0-3-16,4-2 11 0,2-2-13 0,1-2-16 0,3-5 9 0,1-2 17 16,2-4-11-16,2-2-15 0,2-4 9 0,-1-2 19 0,3-4 5 15,0-2-4-15,0-1 23 0,1-4 31 0,-1-3-1 0,-1 0-7 16,1-1 17-16,-3-2 23 0,-1-2-7 0,-1 1-15 0,-2-2 9 0,-2-2 18 15,-3 2-9-15,-1-1-15 0,-2-2 8 0,-2 0 13 16,-2 1-5-16,-2-1-8 0,-2 2 17 0,-1-1 25 0,-1 2-1 0,-1 2-11 16,0 1 10-16,-1 1 16 0,-1 4-8 0,0 1-17 15,0 3 9-15,0 3 16 0,1 1-10 0,-1 2-19 0,0 3-5 0,0 3 1 16,0 2-38-16,2 2-50 0,-2 2-27 0,1 3-18 0,0 3-36 16,2 2-44-16,0 1-34 0,2 1-36 0,0 1-43 0,2-2-47 15,1 1-6-15,1 1 4 0,3-4 5 0,2 1 2 0,2-4 25 0,1-1 27 16,2-1 19-16,2-5 70 0</inkml:trace>
  <inkml:trace contextRef="#ctx0" brushRef="#br0" timeOffset="89939.644">13044 13853 148 0,'-9'-3'281'0,"-1"0"11"0,0 0 16 0,-1 0 2 0,-1 2-2 15,0 1 10-15,-1 0 12 0,-2 1 0 0,0 4-6 16,1 1-47-16,-2 0-58 0,1 3-70 0,-1 1-74 0,1 2-15 0,1 2 4 16,0 1-16-16,1 1-22 0,1 1 2 0,3 1 10 0,-1 0-14 15,4 1-20-15,-1 1 5 0,3-1 14 0,1 2-11 0,2-1-21 16,2-1 1-16,3 1 7 0,2-2-17 0,2-2-23 0,2-1 5 0,4-1 9 16,0-4-15-16,4-2-24 0,2-2 6 0,0-5 15 15,2-1-10-15,1-1-20 0,1-5 10 0,-1-2 20 0,-1-2-3 0,1-2-9 16,-2-2 18-16,1-2 27 0,-4-1-1 0,1-2-10 0,-3-1 20 15,-3-2 30-15,-1 1-9 0,-2-2-16 0,-4 1 13 0,0-2 22 16,-4 0-7-16,0 0-16 0,-2 1 16 0,-3 1 27 0,-1-1-6 16,-1 2-14-16,-1 2 11 0,0 1 18 0,-1 0-10 0,0 4-20 15,1 2 7-15,-1 2 16 0,0 4-17 0,1 0-27 0,-1 1-5 0,-1 4 2 16,1 2-34-16,-1 2-52 0,0 2-26 0,0 2-22 16,2 1-40-16,-2 2-42 0,2 2-55 0,1 2-56 0,1-1-23 0,0 2-11 15,3-1 10-15,-1 2 15 0,4-2 6 0,0-2 4 0,2 0 25 16,2 0 31-16</inkml:trace>
  <inkml:trace contextRef="#ctx0" brushRef="#br0" timeOffset="90272.613">13539 13810 169 0,'-2'-3'275'0,"0"0"4"0,-1 1 10 16,-1-1-2-16,0 2-10 0,-3 1 5 0,1 1 9 0,-2 4-4 15,-2-2-10-15,0 1-47 0,-1 4-64 0,0 1-68 0,1 1-73 16,-1 2-5-16,2 2 10 0,-1-2-11 0,2 4-19 0,2-1 9 0,0 2 20 16,2 1-11-16,2-2-20 0,0 2 11 0,4 0 17 15,-1 0-20-15,2-1-27 0,1 1-2 0,1-3 10 0,2 1-14 0,1-2-21 16,2-2 9-16,1-3 16 0,1-2-8 0,3-2-14 0,-1-2 9 16,2-3 16-16,2-3-4 0,-2-2-13 0,1-1 23 0,0-3 34 15,1-1 2-15,-2-2-5 0,0-2 10 0,-2-1 18 0,0-1-6 16,-2-2-14-16,-3-2 5 0,-1-1 12 0,-1-1-9 0,-2-1-16 15,-2-1 7-15,-2 0 13 0,-1-1-17 0,-1-1-29 0,-2 2 4 0,-1 0 11 16,0 2-13-16,-1 1-22 0,-1 0-5 0,1 4-4 16,-2 1-34-16,2 4-46 0,-2 0-52 0,2 4-52 0,-2 1-36 0,1 4-33 15,-1 0-3-15,-1 3 8 0,1 1-4 0,1 2-5 0,-1 2 8 16,0 1 11-16,1 1 12 0,2 1 110 0</inkml:trace>
  <inkml:trace contextRef="#ctx0" brushRef="#br0" timeOffset="92713.5066">14407 13684 0 0,'-3'-5'69'16,"2"4"151"-16,-2-4 5 0,2 4-1 0,-1-4-4 0,2 4 2 0,0-2 5 15,0 3-2-15,0 0-3 0,0-3-29 0,2 1-35 16,-2-1-49-16,1 2-53 0,0-1-20 0,1-1-14 0,-1 2-7 0,0-1-9 16,1-1 8-16,0 2 14 0,0-1-2 0,-1 1-7 0,0-1 8 15,-1 2 11-15,2-1-11 0,-2 1-14 0,0 0 5 0,0 0 9 16,0 0-6-16,0 0-12 0,0 0 3 0,0 0 8 0,0 0-11 0,0 0-15 16,0 0 4-16,0 1 10 0,-2 2-10 0,1-1-14 15,0 2 7-15,-2-1 13 0,0 2-7 0,-1-2-12 0,0 0 8 0,0 3 13 16,0-2-6-16,0 1-11 0,0-1 7 0,0 1 13 15,0-1-11-15,2-1-16 0,-1 2 9 0,0-2 18 0,1 0-9 0,0-2-12 16,1 2 6-16,1-3 12 0,0 0-7 0,0 0-16 0,0 0 11 16,0 0 15-16,0 0-6 0,0 0-12 0,3-1 5 0,-1-2 13 15,1 0-11-15,1 0-14 0,0-2 4 0,0 1 12 0,0-2-6 0,0 0-11 16,0 0 10-16,0 0 11 0,-1 1-7 0,-1 1-13 16,1-2 8-16,-2 3 14 0,-1 0-3 0,2 1-12 0,-2 2 6 0,0 0 9 15,0 0-7-15,0 0-17 0,0 0-9 0,0 0-6 16,0 0-26-16,0 0-31 0,0 0-54 0,0 0-60 0,0 0-25 0,0 0-16 15,0 6 2-15,0-1 8 0,0-1-2 0,-2 1-3 0,2 1 7 16,-1-2 11-16</inkml:trace>
  <inkml:trace contextRef="#ctx0" brushRef="#br0" timeOffset="93059.1502">14436 14089 0 0,'1'-3'120'0,"1"1"184"0,-1 1-1 0,-1 1 2 0,0 0 2 16,0 0 1-16,0 0-4 0,0 0 4 0,0 0 2 0,0 3-2 16,0 3-1-16,0-2-92 0,0 2-118 0,0 2-50 0,0-2-32 0,-1 3-8 15,-1 0 2-15,0 1-3 0,-1 2-3 0,0 0 2 0,-1 2 2 16,0 2-5-16,-1-1-5 0,0 3-9 0,-2 0-8 0,-1 0-41 0,0 3-53 16,0-1-69-16,0-1-74 0,-1 1-31 0,1-2-16 0,0 0-7 0,0-2 4 15,0 1-4-15,0-4-2 0,0 1 2 0,1-4 5 0,-1 1 9 16,1-5 98-16</inkml:trace>
  <inkml:trace contextRef="#ctx0" brushRef="#br0" timeOffset="93494.7246">15060 13706 226 0,'-4'-4'264'16,"0"1"0"-16,0 0-6 0,-1 0 6 0,-1 0 8 0,1 3 4 16,0 0 3-16,-1 0 10 0,1 0 16 0,0 3-73 0,-1 0-91 15,1 0-33-15,0 1-13 0,-2 2-4 0,2 2 1 0,-2 1 1 0,2 1 1 16,-1 2-8-16,1 2-13 0,1-1 1 0,0 4 4 0,0 1-14 16,1 0-19-16,1 3-6 0,-1 0-3 0,0 0-9 0,2 0-12 15,0 0-6-15,1 0-3 0,1-2-4 0,0 2-4 0,2-3 7 16,1 0 4-16,0-3-20 0,1 2-26 0,2-5-11 0,1 0 0 15,0-2-35-15,1-2-43 0,1-2-31 0,-1 0-34 0,2-3-55 0,-1-2-61 16,1-1-25-16,1-3-13 0,-1 0-4 0,-1-3-5 16,0-1 16-16,-1-2 19 0,-1-3 11 0,-1 0 8 0,-2 0 30 0,-1-2 230 15</inkml:trace>
  <inkml:trace contextRef="#ctx0" brushRef="#br0" timeOffset="93664.1638">15088 13378 0 0,'0'0'9'0,"0"0"67"0,0 0-35 0,0 0-19 0,0 0-16 16,-1 6-4-16,2-2-1 0,0 2-1 0,1 2 0 0,0-2-60 0,1 1-37 15</inkml:trace>
  <inkml:trace contextRef="#ctx0" brushRef="#br0" timeOffset="93937.8624">15544 13733 253 0,'7'-6'324'0,"1"0"-3"0,0 0-7 0,0 2 4 0,1 1 7 15,0-2-5-15,1 4-10 0,0-2-4 0,2 1-1 16,2 1-82-16,-2 1-103 0,1 0-90 0,0 0-81 0,1 1-51 0,-1 1-39 16,2 1-25-16,-2 0-20 0,2 0-44 0,-2 0-50 15,2 0-17-15,-2 1-6 0,0 1-2 0,-1-2 1 0,0 1 20 0,-1 1 25 16,0-2 16-16,-2 1 13 0</inkml:trace>
  <inkml:trace contextRef="#ctx0" brushRef="#br0" timeOffset="94195.244">15803 13553 0 0,'-4'-1'208'16,"0"1"121"-16,0-2-1 0,1 2 4 0,0 0-1 0,1 2 4 0,-2-1 1 16,1 2 10-16,-1 2 16 0,0-1 4 0,0 2 0 0,0 2-96 15,0 1-125-15,-1 0-55 0,-1 0-34 0,1 3-2 0,0 0 7 16,-1 0-2-16,2 0-7 0,-1 3-7 0,1 0-10 0,-1 3-29 16,1 0-36-16,-2 0-41 0,2 3-41 0,-1 0-61 0,1 0-64 15,0 0-57-15,1 0-57 0,2 0-24 0,0-3-13 0,1-2-1 0,0-1 5 16,2-1 6-16,1-4 8 0,1-1 17 0,0-3 22 0</inkml:trace>
  <inkml:trace contextRef="#ctx0" brushRef="#br0" timeOffset="94537.8226">16201 13766 0 0,'6'-3'159'16,"-2"0"175"-16,0-1 2 0,0 1 8 0,0 0 8 0,-2 0 2 0,2 0 2 15,0 1 10-15,2 1 12 0,-1-2-3 0,2 3-3 0,-1-3-90 16,2 1-114-16,2 1-66 0,-1-1-51 0,2 1-8 0,1-1 5 16,0 1-13-16,0 1-17 0,2-2-11 0,0 2-5 0,2 0-29 0,-2 0-32 15,2 0-34-15,0 0-31 0,0 2-46 0,0-2-47 0,0 1-62 0,-1 1-63 16,0-1-26-16,-2-1-14 0,0 0 4 0,-1 2 10 0,-1-2 5 16,-2 1 6-16,-1 1 18 0,-1-1 21 0,0 1 35 0,-2-2 268 15</inkml:trace>
  <inkml:trace contextRef="#ctx0" brushRef="#br0" timeOffset="94808.2279">16449 13543 160 0,'-5'3'312'15,"0"0"3"-15,2 0 0 0,-1 0 5 0,1 0 7 0,-1 1 19 0,0 1 22 16,0 1 5-16,0 1 1 0,0 1-31 0,0 2-40 0,-1 1-82 16,1-1-95-16,-1 2-21 0,-1 2 3 0,1-1-8 0,0 1-10 0,-2 1 2 15,0 1 4-15,1 1-23 0,-1 1-32 0,0 0-1 0,1 1 8 16,-1 1-25-16,2-2-35 0,-1 1-23 0,1 1-13 0,0-2-42 0,1 0-48 16,0 0-73-16,0-2-82 0,1-1-58 0,2 2-54 0,1-5-7 15,-2 0 4-15,2 0-6 0,2-5-8 0,0-1 11 0,2-1 18 0,0-2 21 16,2-2 20-16</inkml:trace>
  <inkml:trace contextRef="#ctx0" brushRef="#br0" timeOffset="95611.7278">17273 13217 30 0,'3'-1'148'0,"0"1"8"0,-3 0 6 0,2 0 9 0,2 0 6 15,-1 1 3-15,1 0 5 0,0 0-28 0,0 0-34 16,0 2-10-16,0-1-2 0,0 1-6 0,0 0-8 0,0 1 8 0,0-1 12 16,0 1 2-16,0 1-1 0,1 0 11 0,-1 1 12 0,2-2 0 15,-1 2-1-15,0 0 1 0,1 0 4 0,0 0-10 0,0 0-13 16,0 0 10-16,1 0 15 0,0 2-6 0,-1-2-15 0,1 1-2 0,0 0 1 15,-1 3-16-15,1-4-20 0,1 4-2 0,0-1 3 16,-1 2-9-16,1 1-15 0,0 0-5 0,-2 1-1 0,1 2-9 0,-2 2-12 16,1 1-6-16,-2 1-3 0,-2 2-3 0,0 2-9 15,-2 1 0-15,-2 1 2 0,-2 4-4 0,0-2-4 0,-2 3-3 0,-1 1 0 16,-2 1-3-16,-1-1-3 0,-2 2 2 0,0-1-1 0,-2 1-1 16,-1-2 0-16,-1-2 0 0,0-2 0 0,-1 0 0 0,-1-2-1 15,1-2-2-15,-2-2 1 0,-1-3-5 0,2 0-8 0,-2 0-18 0,-2-3-20 16,2 0-40-16,-1 0-46 0,2-2-49 0,1 1-47 15,-1-2-64-15,3 0-62 0,0 0-35 0,3-2-24 0,-1-1-8 0,4 2-1 16,-1-4 5-16,0 1 7 0,3-2 18 0,-1-2 21 0,1 1 39 16,1-4 108-16</inkml:trace>
  <inkml:trace contextRef="#ctx0" brushRef="#br0" timeOffset="103002.1093">18225 13391 0 0,'-2'-3'76'0,"-1"0"86"0,0 2 9 0,1-2-1 0,-1 0-4 15,0 1 10-15,1 1 10 0,-1-1-8 0,2 1-13 0,1 1-36 0,-3 0-42 16,3 0 0-16,-3 0 14 0,1 0-11 0,-1-2-17 0,0 2 4 16,1-1 5-16,-1-1-5 0,0 1-10 0,-1 1 5 0,0-2 8 15,0 2-11-15,0-1-14 0,-1 1 14 0,-2-2 26 0,1 2-11 0,-1 0-21 16,-1 2 6-16,0-2 15 0,-1 1-2 0,-1 1-5 0,0-2 4 0,-1 3 9 15,-1 0 1-15,0-2-1 0,-1 2 2 0,-1 0 2 0,1 2-4 0,-3-2-1 16,1 1-4-16,-1 2-1 0,0 0 5 0,0 0 7 0,-1 2-6 16,0 1-6-16,1-2 7 0,-2 4 13 0,2-1-11 0,0 2-17 15,0 0 8-15,3 0 11 0,0 2-8 0,-1 1-18 0,2 0 4 0,2 0 8 16,-1 1-13-16,2 2-20 0,1 0 1 0,0 2 7 0,0 1-14 0,1 0-23 16,2 1 7-16,-1 2 11 0,2 0-10 0,2 2-16 0,0 1 5 15,1-3 11-15,1 3-9 0,1-2-18 0,2 1 6 0,1-2 14 0,1 0-10 16,1 0-14-16,-1-2 5 0,2 1 14 0,1-2-13 0,0 0-22 15,0 0-2-15,1-3-4 0,2 0-28 0,-1 0-34 0,4-2-26 0,-1-2-21 16,0-1-41-16,3-1-46 0,0-1-75 0,3-1-85 0,0-2-44 0,2-2-36 16,0-3 0-16,2-2 9 0,0-1 7 0,-1-1 7 0,1-2 26 15,-2-3 29-15,1 0 27 0,-4 1 30 0</inkml:trace>
  <inkml:trace contextRef="#ctx0" brushRef="#br0" timeOffset="103419.2908">18479 13864 180 0,'-7'-8'321'16,"2"2"4"-16,-1-1 5 0,1-1 0 0,-2 2-1 0,2 2 1 0,-2-1 3 15,2 2-2-15,0 2 1 0,-1-1-44 0,1 1-59 0,0 1-85 0,-1 1-93 16,1 1-28-16,0 1-10 0,-1 0-4 0,0 3-7 0,0 0 4 0,0 1 6 15,0 4-2-15,1-1-4 0,0 2 3 0,-1 0 8 0,1 2-5 16,1 1-5-16,0 0 4 0,1 1 7 0,1-1-5 0,0 2-7 16,2 1 3-16,2-2 8 0,-1 1-10 0,2-2-13 0,1 1-7 0,0-1-5 15,1-1-9-15,2-1-11 0,-1-2-1 0,2-2 2 0,0 0-4 0,2-3-4 16,-1-2 2-16,0-1 5 0,2-1-2 0,0-4-5 0,1-1 6 16,-2 0 4-16,2-3 11 0,-1-1 8 0,0-2 4 0,-2 0 4 15,0-2 7-15,-1-1 2 0,-1-1 2 0,-2-1-1 0,-1 1 5 0,-1-2 8 16,-2 0 5-16,-1 0 7 0,-1 0 10 0,-2-2 11 0,-1 2 12 0,0 0 15 15,-2 0 8-15,-1 0 4 0,-1 2 9 0,0 1 9 0,0 0-2 0,-1 0-4 16,1 3 0-16,0 0 3 0,0 3-13 0,1 0-20 0,0 3-15 0,2 0-15 16,1 1-29-16,0 2-34 0,0 2-19 0,1-1-16 15,2 4-28-15,0-1-28 0,1 2-32 0,0 2-29 0,2-1-32 0,1 2-31 16,1 0-40-16,1 2-42 0,2-2-28 0,1 0-26 0,0 1 6 0,3-2 15 16,-1 1 12-16,2-2 13 0,0-1 14 0,2 0 18 0,-2 0 33 15,1-1 131-15</inkml:trace>
  <inkml:trace contextRef="#ctx0" brushRef="#br0" timeOffset="103803.8091">18701 13927 0 0,'3'-3'69'0,"-2"-3"219"0,1 1 4 0,-2 2 14 15,0-1 12-15,-2-2 11 0,1 3 8 0,0 0 4 0,-1-2-1 0,1 4 14 16,0-2 15-16,-1 0-82 0,1 3-110 0,-2-2-48 0,1 1-27 16,-1 1-17-16,3 0-11 0,-4 0-10 0,0 1-7 0,1 1-12 0,1 2-15 15,-1 1-4-15,0-1-4 0,1 2-10 0,0 2-13 0,1-1 2 0,0 1 8 16,1 1-7-16,0 0-11 0,0 1 7 0,1 1 13 15,2-1-8-15,-1 1-12 0,2 1 3 0,2-2 4 0,-1-1-11 0,2 2-17 16,1-1-5-16,1-2 1 0,0-1-7 0,2 1-7 0,0-4 2 0,1 1 2 16,1-2-4-16,0-2-7 0,2-1-1 0,0-1 8 0,1-2-3 0,0-2-1 15,0 1 2-15,0-2 5 0,-2-2 8 0,2 1 5 0,-1-1-1 16,-2-2-1-16,1 1 2 0,-1-3 4 0,-1 1-2 0,-1-2-2 0,-2-1 4 16,0 1 8-16,-1-1 2 0,0-1 2 0,-2 2 11 0,-1-1 20 15,-1-1 15-15,-1 2 14 0,-2 1 14 0,0 1 16 0,1 2 11 0,-2 0 13 16,-2 3 5-16,1 0 2 0,0 3 0 0,-1 0 5 0,1 2-5 0,0-1-8 15,1 2-2-15,-3 2-4 0,0-1-17 0,-1 4-25 0,2-1-4 16,-2 4 3-16,-2-1-18 0,2 4-24 0,-1 1 5 0,0 0 11 16,1 1-10-16,0 2-18 0,0-1 11 0,1 1 14 0,2 0-10 0,-1-2-18 15,2 2-6-15,0-1 2 0,2-2-25 0,0 1-32 0,1-1-23 0,1 0-17 16,1-1-28-16,1-1-30 0,0-2-40 0,1-1-47 0,2-1-59 0,1-1-59 16,0-2-17-16,1-3-3 0,1-2 4 0,1-1 7 15,-1-1 17-15,2-4 22 0,-1-1 25 0,0 0 25 0,2-1 25 0,-2-2 265 16</inkml:trace>
  <inkml:trace contextRef="#ctx0" brushRef="#br0" timeOffset="104203.8691">19528 13420 0 0,'0'0'127'0,"0"0"103"0,-1 3-14 0,1 0 9 16,-2 1 15-16,0 1 0 0,0 1-5 0,0 1 13 0,-1 1 20 15,0 2-25-15,-1 1-37 0,2 1-41 0,-2 1-42 0,1 1-17 0,-1 2-10 16,0 1 11-16,0 1 16 0,-1 1-2 0,-1 1-5 0,1 2 2 16,-2 1 8-16,1-1-3 0,-1 2-7 0,0 2-13 0,-1-1-11 0,0 1-10 15,0-1-5-15,0 1-16 0,0 1-14 0,0-3-2 0,-1 0 3 16,1 0-12-16,0-2-17 0,1-2 1 0,1 1 4 0,-1-3-15 0,0-3-18 16,2 1 6-16,1-2 15 0,0-4-8 0,0-1-14 0,0 0 8 0,1-3 14 15,2-1-10-15,0-2-14 0,-1 0 3 0,2-3 13 0,0 0-11 0,0 0-16 16,-2-3 7-16,0 0 13 0,2-2-9 0,0-2-15 0,0-2 7 15,0 0 11-15,0-3-7 0,0-2-13 0,2-1 8 0,-1-1 14 16,0-1-4-16,1 1-8 0,-1-4 10 0,0 1 16 0,1 1 1 0,0-2-8 16,0 2 16-16,0-1 22 0,0 1-1 0,0 1-7 0,0 1 15 0,-1 2 20 15,0 2-7-15,1 0-13 0,-2 2 6 0,1 4 15 0,0-2-7 16,1 4-19-16,-1-1 1 0,2 2 4 0,1 2-26 0,1-1-35 0,0 2-23 16,3 2-18-16,0 1-47 0,3-2-53 0,1 4-68 0,3-2-72 15,-1 1-57-15,4 1-53 0,-1 1-7 0,2-3 3 0,-1 0-1 0,4 1-2 16,-1-2 13-16,0 1 20 0,2-3 21 0,0 1 18 0</inkml:trace>
  <inkml:trace contextRef="#ctx0" brushRef="#br0" timeOffset="104703.939">20420 13474 19 0,'0'-2'308'0,"0"-1"4"0,0 2 0 0,0 1 3 0,0-3 0 16,0 3 0-16,-1-3-2 0,-1 3 4 0,2 0 4 0,-4 0-17 0,0 1-22 16,-1 1-85-16,0 1-103 0,-2 0-28 0,-1 1-4 0,-1 2-4 15,-1 2-2-15,0-1 5 0,-4 2 10 0,1 2 2 0,0-1 2 16,-2 2 8-16,-1-1 10 0,1 1-3 0,-2 1-8 0,1-1 5 0,-3 2 6 16,1-2-12-16,-1 1-18 0,-1 2 6 0,-1-1 12 0,1 1-9 0,-2 0-16 15,2 1 2-15,-1-1 11 0,1 2-10 0,1-1-17 0,1-1 3 16,-1 2 6-16,2-1-6 0,1 1-15 0,0-2 9 0,1 1 13 15,2-1-4-15,1 0-13 0,1-1 5 0,2-1 11 0,2-1-6 0,0 0-13 16,3 0 2-16,2-1 7 0,2-1-8 0,1-1-15 0,2 2 1 0,2-2 4 16,2 0-4-16,1-3-10 0,1 1 2 0,2 1 2 0,1-1-4 0,1-1-6 15,2-1 0-15,1-1 3 0,0 1-15 0,0-2-19 0,2 0-10 16,0 0-5-16,0-2-28 0,0 1-34 0,0-1-24 0,0 1-22 16,0-1-32-16,-2 1-36 0,2-2-60 0,-2 1-65 0,0 1-62 0,-2-1-62 15,0 1-6-15,0-2 9 0,0 0 9 0,-1 0 7 0,0 0 28 0,-1 0 29 16,0 0 25-16,0 0 23 0,-1 1 31 0,0-1 289 0</inkml:trace>
  <inkml:trace contextRef="#ctx0" brushRef="#br0" timeOffset="105205.419">20992 13459 93 0,'-3'-3'249'15,"2"1"1"-15,-2-1-2 0,1 2 10 0,-1 1 13 0,0-2 8 0,1 2 2 16,2 0 8-16,-3 0 8 0,-1 2-58 0,0-2-80 0,0 0-30 16,0 3-14-16,0 0-10 0,-1-2-7 0,-1 4 2 0,1-1 8 15,-2 1 6-15,1-1 2 0,-1 2-4 0,-1 2-4 0,0-1 3 0,0 1 6 16,-1 1-1-16,-2 0-8 0,0-2 4 0,1 2 7 0,-4 0-11 0,2 2-14 16,-1-2 1-16,0 1 2 0,-1 1-13 0,0-1-22 0,0 1 4 15,0 1 7-15,0-2-11 0,0 1-22 0,-1 1 2 0,2 0 6 0,-2 0-10 16,2-2-22-16,-2 1 7 0,2-1 13 0,1 1-9 0,0-1-12 15,1-1 4-15,2 2 8 0,1-2-4 0,0 0-14 0,2-2 6 0,1 1 9 16,2-1-5-16,1-1-7 0,0 2 5 0,2-2 11 0,2 0-2 0,0 0-10 16,2 0 7-16,2 0 5 0,0 0-2 0,2 0-7 0,2 0 4 0,2 0 7 15,0 0-6-15,2 0-5 0,1 0 1 0,1 0 2 16,0 0-11-16,1-2-19 0,-1 2-14 0,2-1-16 0,-1 1-37 0,-1 0-43 16,0 0-44-16,-1 0-41 0,-1 0-49 0,0 1-49 0,-1 1-77 0,-1-1-86 15,-1 2-25-15,-1-1-9 0,0-1 6 0,-1 2 11 0,-1-1 13 0,0 1 15 16,0 0 31-16,0-2 43 0,0 2 41 0,1-1 172 0</inkml:trace>
  <inkml:trace contextRef="#ctx0" brushRef="#br0" timeOffset="106322.1849">21669 13649 58 0,'0'-1'144'0,"-1"-2"-1"0,0 1 1 15,-2 1 0-15,3 1 0 0,-1 0 0 0,1 0 3 0,-3 0-36 0,3 0-45 16,0 0-33-16,0 0-27 0,0 0-5 0,-3 0 4 0,3 0-1 15,0 0-1-15,0 0 2 0,0 0-1 0,0 0 2 0,0 0 0 0,0 0 0 16,0 0 3-16,0 0 0 0,0 0 0 0,0 0 0 0,0 0 3 16,0 0-1-16,0 0-1 0,0 0 1 0,0 0-2 0,0 0 0 0,0 0-2 15,0 0-1-15,0 0 0 0,0 0 0 0,0 0-3 0,0 0 0 16,0 0-1-16,0 0-2 0,0 0-2 0,0 0 1 0,0 0-1 16,0 0 1-16,0 0 2 0,0 0-1 0,0 0-1 0,0 0-1 0,0 0 1 15,0 0-1-15,0 0 1 0,0 0-2 0,0 0 1 0,0 0 1 0,0 0 1 16,0 0 0-16,0 0 0 0,0 0 1 0,0 0 1 0,0 0-1 0,0 0 4 15,0 0-1-15,0 0-2 0,0 0 1 0,0 0-2 0,0 0 1 16,0 0-2-16,0-3 1 0,0 3 1 0,2-2-1 0,-2 2 1 16,0 0 1-16,1-1-2 0,-1 1 4 0,0 0 1 0,0 0 3 0,0 0 3 15,0 0 6-15,0 0 4 0,0 0 7 0,0 0 8 0,0 0-5 0,0 0-10 16,0 0 13-16,0 0 16 0,0 0-3 0,0 0-9 0,0 0 9 16,0 0 13-16,0 0-5 0,0 0-17 0,0 0 6 0,0 0 12 15,0 0-11-15,0 0-16 0,0 0 12 0,0-2 24 0,0 2-18 0,0 0-28 16,0 0 10-16,0-3 21 0,0 3-14 0,1-1-26 0,-1 1 13 0,2-2 24 15,-2 2-6-15,0 0-15 0,1-3 10 0,-1 3 22 0,0 0-4 0,1-1-10 16,-1 1 11-16,0 0 20 0,0 0-1 0,0 0-4 0,0 0 7 16,0 0 12-16,0 0-2 0,2-2-5 0,-2 2-2 0,0 0 1 15,0 0-1-15,0 0 0 0,0 0-4 0,0 0-7 0,0 0-1 0,0 0 2 16,0 0-10-16,0 0-14 0,0 0-2 0,0 0 3 0,0 0-11 16,0 0-14-16,0 0 1 0,0 0 9 0,0 0-11 0,0 0-14 0,0 0 8 15,0 3 13-15,0 0-8 0,0 0-15 0,0 2 10 0,0-1 22 16,0 1-4-16,0 1-8 0,1 0 14 0,-1 1 22 0,0 1-1 0,0-1-5 15,0 4 8-15,-1-2 17 0,1 3-10 0,-2 0-20 0,1 1 7 0,-2 1 14 16,2-1-12-16,-2 4-21 0,1-1 5 0,-1-1 11 0,2 2-14 0,-2-1-22 16,2 1 1-16,-1-2 5 0,1 1-13 0,0-1-19 0,1 0 1 15,0-1 10-15,1-2-20 0,0 0-31 0,1-2-2 0,0-1 4 16,2 0-21-16,0-1-33 0,0-2-17 0,2 0-13 0,-1-2-30 0,0-1-34 16,2 0-50-16,0-1-56 0,-1-1-59 0,1-1-62 0,1 0-2 0,0-1 17 15,-1-1 5-15,-1-2 1 0,1-1 18 0,0 1 24 0,-2-1 21 16,0-1 18-16</inkml:trace>
  <inkml:trace contextRef="#ctx0" brushRef="#br0" timeOffset="106588.7957">21899 13339 0 0,'1'-7'304'0,"-1"0"77"0,0 1 0 16,0-1 6-16,0-1 6 0,1 1-3 0,-1 1-6 0,2 3 2 0,-1-1 5 15,0 2-14-15,2 0-19 0,0 1-136 0,1 1-171 0,-2 1-105 0,1 1-88 16,1 0-86-16,0 2-86 0,0-1-40 0,-1 1-31 0,1 1-2 0,0 1 4 15,1 0-2-15,0 1-5 0,1 0 12 0,-2 3 19 0,1-3 28 16,0 4 26-16</inkml:trace>
  <inkml:trace contextRef="#ctx0" brushRef="#br0" timeOffset="108157.5833">22692 13363 0 0,'0'-3'82'15,"0"3"61"-15,-1-2 11 0,-1 1 8 0,2 1 6 0,-1-2 12 16,0 1 14-16,1 1-22 0,-3 0-31 0,3 0-25 0,0 0-26 16,0 0 7-16,-1-2 16 0,1 2-11 0,0 0-18 0,0 0-2 0,0 0 5 15,0 0-10-15,0 0-19 0,0 0-2 0,0 0 4 0,0 0-12 0,0 0-18 16,0 0 12-16,0 0 19 0,0 0-13 0,0 0-25 0,0 0 8 0,0 0 19 15,0 0-14-15,0 0-23 0,0 0 7 0,0 0 16 0,0 0-14 16,0 0-17-16,0 0 4 0,0 0 13 0,0 0-10 0,0 0-15 16,0 0 8-16,0 0 13 0,0 0-9 0,0 0-18 0,0 0 7 0,0 0 16 15,0 0-10-15,0 0-17 0,0 0 7 0,0 0 15 0,0 0-11 0,-3 2-14 16,3-2 7-16,0 0 16 0,0 0-8 0,0 0-19 0,0 0 11 16,0 0 17-16,0 0-10 0,0 0-16 0,0 0 9 0,0 0 18 15,0 0-10-15,0 0-16 0,0 0 11 0,0 0 18 0,0 0-9 0,0 0-19 16,0 0 13-16,0 0 19 0,0 0-8 0,0 0-20 0,0 0 10 0,0 0 19 15,0 0-11-15,0 0-20 0,0 0 10 0,0 0 16 0,0 0-8 0,0 0-17 16,0 0 8-16,0 0 19 0,0 0-11 0,0 0-20 0,0 0 10 16,0 0 19-16,0 0-9 0,0 0-17 0,0 0 10 0,0 0 17 15,0 0-7-15,0 0-18 0,0 0 11 0,0 0 14 0,0 0-7 0,0 0-18 16,0 0 11-16,0 0 17 0,0 0-8 0,0 0-20 0,0 0 10 0,0 0 20 16,0 0-6-16,0 0-10 0,0 0 8 0,0 0 17 0,0 0-6 15,0 0-12-15,0 0 11 0,0 0 17 0,0 0-4 0,0 0-10 0,0 0 8 16,0 0 14-16,0 0-7 0,0 0-13 0,0 0 2 0,0 0 8 15,0 0-10-15,-3 0-8 0,3 0-1 0,0 0 4 0,-2 0-8 0,-1 1-9 16,0 1 0-16,1-1 3 0,-1 1-3 0,0 1-9 0,-1 0 4 0,-1 0 7 16,1 0-4-16,-1 1-5 0,-1 1 2 0,0-1 7 0,0 1-2 15,0 1-5-15,-2 0 4 0,1 0 4 0,-1 0-3 0,0 0-6 16,-1 0 3-16,-1 0 6 0,1 1-3 0,0 1-6 0,-1-1 4 0,1 1 7 16,0 1-4-16,-2 0-5 0,0-2 2 0,1 2 5 0,-1-1-1 0,-1 2-7 15,1-2 4-15,-1 1 4 0,2 0 0 0,-2-2-8 0,1 2 4 16,0-1 5-16,1 1-5 0,-1-2-5 0,0 1 3 0,1-1 6 0,-1 2-5 15,2-1-7-15,-1-2 5 0,2 0 7 0,-1 1-5 0,1-1-7 16,1 0 5-16,1-1 5 0,-1 1-4 0,0-2-4 0,2 1 2 0,1-2 8 16,-1 0-4-16,1 0-10 0,0 0 5 0,1 0 6 0,-1-2-3 0,1 2-9 15,1-1 8-15,-1-1 7 0,0 1-5 0,1 1-8 0,-1-3 5 16,0 3 8-16,2-2 0 0,-2 1-4 0,2-2 7 0,0 1 7 16,-1 1 4-16,1-1-2 0,1-1 4 0,-3 2 8 0,3-2 3 0,-1 0 0 15,-2 1 5-15,3-1 5 0,0 0 2 0,0 0 3 0,0 0 3 0,0 0-1 16,0 0 5-16,0 0 5 0,0 0-1 0,0 0-7 0,0 0 5 0,0 0 8 15,0 0-4-15,0 0-8 0,0 0 5 0,0 0 11 0,0 0-7 16,0 0-13-16,0 0 7 0,0 0 8 0,0 0-10 0,0 0-16 16,0 0 7-16,0 0 10 0,0 0-10 0,0 0-16 0,0 0 5 0,2-1 11 15,-2 1-12-15,0 0-21 0,0 0 8 0,0 0 14 0,0 0-13 0,0 0-18 16,0 0 8-16,0 0 13 0,0 0-9 0,0 0-20 0,0 0 8 16,0 0 15-16,0 0-10 0,0 0-17 0,0 0 7 0,0 0 19 0,0 0-11 15,0 0-20-15,0 0 8 0,0 0 15 0,0 0-10 0,0 0-16 16,0 0 10-16,0 0 17 0,0 0-8 0,2 0-16 0,1 0 8 0,1 1 18 15,-1 1-9-15,1-1-15 0,1 1 9 0,0 1 17 0,2 0-8 0,0-2-15 16,-1 2 13-16,2 0 19 0,2 0-7 0,-1 0-13 0,0 2 11 16,1-1 16-16,0-1-8 0,1 2-16 0,1 1 9 0,0 0 15 15,0 0-9-15,1 0-15 0,-1 1 6 0,0 1 18 0,0 1-13 0,-1-2-17 16,1 2 3-16,-1-1 13 0,-1 2-11 0,2 1-16 0,-1-2 8 0,0 3 14 16,-1 0-10-16,1-2-13 0,0 2 6 0,-1 2 17 0,1-2-10 15,0 0-13-15,-1 1 6 0,0-1 15 0,0 2-7 0,1-2-14 0,0-2 7 16,-1 1 16-16,1-1-8 0,1-1-14 0,0 0 10 0,1-1 14 15,-1-2-7-15,2 0-15 0,-1 0 5 0,0-2 11 0,1-1-16 0,-1 2-24 16,0-4-3-16,-1 2 2 0,0-1-23 0,-1-2-32 0,0 0-19 0,-2 0-15 16,-2-2-28-16,-1 1-35 0,-2-1-57 0,-1 1-65 0,-3 1-59 0,0 0-59 15,0 0-3-15,-1-5 12 0,-2 2 4 0,-1-1 7 16,0-1 17-16,-3 1 28 0,1 1 20 0,-2-2 22 0</inkml:trace>
  <inkml:trace contextRef="#ctx0" brushRef="#br0" timeOffset="108757.66">23369 13348 0 0,'4'-3'232'0,"-1"0"22"0,-2-2 7 16,1 1-3-16,-2 4-6 0,0 0 9 0,-2-1 15 15,2 1 6-15,-2 0 6 0,-1 0-26 0,0 1-32 0,-1 2-65 0,0-2-77 16,0 2-13-16,-1-1 5 0,0 2-4 0,-1 1-1 0,0-2 5 0,0 3 10 15,0-2-3-15,-1 2-5 0,0-1-2 0,2 1-4 0,-2-2 4 16,1 2-1-16,-1-1-5 0,0 1-13 0,1 0 2 0,-1 0 5 0,-1-2-8 16,1 2-12-16,-1 0 3 0,2 0 6 0,-1-1-9 0,-1 1-15 15,1 0 1-15,-1 0 7 0,0 0-14 0,0 0-24 0,0 0 7 0,-1 0 16 16,-2 0-11-16,2 0-18 0,-2 0 7 0,-1 0 16 0,0 0-8 0,-1 1-18 16,1-1 7-16,-1 2 16 0,-2-2-11 0,2 3-18 0,-1-2 6 15,1 1 18-15,1-1-8 0,-1 1-14 0,1-1 16 0,0-1 24 0,1 0-3 16,0 0-15-16,2 0 15 0,0-1 24 0,-1-2-6 0,2 1-14 15,2-1 14-15,0 0 18 0,1-1-6 0,1 1-13 0,0 0 5 0,1-3 13 16,1 1-16-16,2-1-23 0,-2 3 7 0,2-3 15 0,0 2-12 0,0-2-20 16,0 3 7-16,2 0 14 0,-1 1-7 0,2-1-7 0,-1 2 7 15,2-2 13-15,0 1-1 0,2 1-7 0,0 1 8 0,1 0 14 0,0 0-3 16,1 0-10-16,1 0 4 0,0 0 6 0,1 0-5 0,0 0-7 16,2 1-1-16,0 1 1 0,2-1-5 0,-1 1-7 0,2-2-1 0,1 1 1 15,0 1-3-15,0-1-8 0,1 1-2 0,0-2-4 0,1 1-1 16,0 1 0-16,0-1-7 0,-1 1-8 0,0-2-14 0,-1 0-16 0,0 0-12 15,0 0-10-15,-2 0-28 0,-1 0-28 0,-1-2-22 0,0 2-22 16,-3-1-28-16,-1 1-28 0,-1-2-50 0,-2 2-54 0,-1-1-63 0,-1 1-65 16,-2 0-17-16,-1 0-7 0,-1-2 7 0,-3 2 8 0,0-1 25 15,-1 1 29-15,-1-2 23 0,0 2 20 0,-1-1 28 0,-1 1 102 0</inkml:trace>
  <inkml:trace contextRef="#ctx0" brushRef="#br0" timeOffset="109358.2837">23756 13064 0 0,'-1'-2'157'0,"-1"0"71"0,1-1-6 15,0 1 15-15,-1-1 21 0,2 3 3 0,-1-1 3 0,1 1 11 0,0 0 14 16,0 0-43-16,0 0-63 0,0 0-28 0,0 0-17 0,0 0-18 0,0 0-17 16,0 0 5-16,0 0 14 0,0 0-4 0,-1 1-7 0,1 2 0 15,-2-1 2-15,2 1-1 0,-1-1-1 0,0 2-4 0,-1-2-4 16,1 2 1-16,0-1-1 0,-2 1-10 0,2-1-13 0,-2 1-4 0,0 0 4 16,1-1-19-16,-2 2-20 0,0-1-1 0,-2 0 8 0,1 1-18 0,0 1-24 15,-2 0-9-15,0 0-4 0,-1 1-31 0,2 1-35 0,-2-1-29 0,0 0-27 16,0 1-41-16,1 1-41 0,-1-1-62 0,1 1-66 0,2-2-41 15,0 0-34-15,-1 0 0 0,2 0 9 0,0-1 6 0,2 0 9 16,-1 0 21-16,2-1 26 0,1-5 32 0,0 5 67 0</inkml:trace>
  <inkml:trace contextRef="#ctx0" brushRef="#br0" timeOffset="112662.173">24752 13010 96 0,'-1'-2'151'0,"-1"0"5"0,1-2 9 0,0 2-4 0,-1-1-8 0,1 1 15 16,0-2 18-16,-1 2-24 0,2-2-39 0,-1 2-30 0,1-2-27 0,0 2 10 15,0-2 25-15,0 2-2 0,0-2-8 0,0 2 10 0,0 2 8 16,0-3 4-16,0 3-1 0,0-2 1 0,0 2-1 0,0 0-5 0,0 0-10 15,0 0 11-15,0 0 15 0,0 0-15 0,0 0-19 0,0 0-5 16,0 0 3-16,0 0-14 0,0 0-17 0,0 0-8 0,0 0-2 0,0 0-5 16,0 0-11-16,0 0 0 0,-1 1-3 0,-2 2 1 0,2-1-1 15,-2 0-4-15,0 2-5 0,1 1 1 0,-2 0 8 0,1-1 0 0,-1 4-3 16,0-1 6-16,0 0 6 0,0 0-1 0,0 2-5 0,0 0 6 0,0 1 4 16,0-1 2-16,0 2-4 0,0 0 14 0,-1 0 17 0,-1 0-1 0,1 1-8 15,-2-2 9-15,1 2 12 0,-1 0-5 0,-1-1-10 16,1 1 8-16,-1-1 13 0,2-1-9 0,-2-1-15 0,1 1 3 0,-1-1 7 15,1 0-16-15,-1-1-22 0,2-1 2 0,-2 1 10 0,1-1-16 0,0 0-19 16,2 0 2-16,-2-1 7 0,2 0-24 0,0 0-35 0,1-1-20 16,-2 0-16-16,2 0-37 0,0-1-43 0,0 1-56 0,0 0-62 0,2 0-74 15,-2-2-83-15,1 1-18 0,3-4 1 0,0 0-4 0,0 0-4 16,0 0 16-16,0 0 22 0,0 0 23 0,7-2 21 0,-1 0 33 0,2 1 212 16</inkml:trace>
  <inkml:trace contextRef="#ctx0" brushRef="#br0" timeOffset="113482.5053">24857 13691 25 0,'-1'-4'245'0,"0"1"8"0,-1-2 14 16,1 2 6-16,-2-1 5 0,2 1 11 0,0 0 16 0,-1 1 13 15,0-1 7-15,0 2-35 0,1 1-53 0,-2-3-63 0,2 1-62 0,-2 1-17 16,1 1-4-16,-1-2-7 0,2 2-6 0,-2-1-9 0,3 1-9 16,-4 0-9-16,1 1-9 0,-1 1-12 0,2-2-13 0,-2 3-4 0,0 0 4 15,0-2-7-15,0 4-8 0,0-1 5 0,0 1 7 0,0-1-5 0,0 2-9 16,0 0 4-16,1 0 8 0,0 0-4 0,1 0-11 0,0-1 1 15,1 1 4-15,0-2-5 0,1 1-11 0,0-2-1 0,0 1 5 16,1-1-7-16,0 0-4 0,1-1 2 0,0-1 2 0,1 1-5 0,0-1-8 16,1-1 0-16,0 0 7 0,0-1-2 0,1-1-4 0,0 1 7 15,1-1 2-15,-1-2 4 0,0 1-1 0,1 0 1 0,-1-3 2 0,-1 1 1 16,0 1 1-16,0-1 3 0,-1-1 0 0,-2 2 3 0,0-2 1 0,1 0 1 16,-1 1 1-16,-1 1 1 0,0-1 1 0,0 1 1 0,-1 1 1 15,-1 0 2-15,1 1 2 0,0-1-4 0,-1 2 1 0,2 1-1 0,0 0-2 16,-1-2-10-16,1 2-8 0,0 0-13 0,-3 2-8 0,1-2-40 0,0 3-46 15,1 0-45-15,1 0-43 0,0-3-43 0,0 4-43 0,0 1-10 0,1 1-5 16,2-3 1-16,0 0 4 0,1 1 5 0,-2 1 13 16,2-2 8-16,0 1 11 0</inkml:trace>
  <inkml:trace contextRef="#ctx0" brushRef="#br0" timeOffset="113912.9378">24685 14189 0 0,'2'-4'237'0,"-1"1"133"0,0-2-2 15,1 2 7-15,-1-1 9 0,-1 1-3 0,1 0-6 0,-1 3 4 0,0 0 11 16,0 0 0-16,0 0-3 0,0 0-90 0,0 0-112 0,0 0-73 15,0 0-56-15,-2 3-4 0,-1 0 16 0,0 1-8 0,-1 2-15 0,0 2 9 16,0-2 15-16,-1 4-11 0,0-1-17 0,-1 2 7 0,1 1 10 16,-2 0-17-16,1 1-28 0,-2 2-17 0,0-1-17 0,-2-1-48 0,0 4-56 15,-2-2-68-15,-2 1-71 0,-2 1-75 0,-1 1-77 0,-2 0-16 16,-1 1 3-16,-1 1-6 0,-2-2-10 0,1 1 7 0,-4-1 10 0,2-1 19 16,-2-1 19-16,-1 1 36 0,-1-2 252 0</inkml:trace>
  <inkml:trace contextRef="#ctx0" brushRef="#br0" timeOffset="117121.8784">19303 7978 0 0,'-11'1'135'0,"2"-1"42"0,-2 0 1 0,0 0 8 0,1 0 11 16,0 1 14-16,0 0 17 0,0 0-6 0,0 2-10 0,0-1-53 15,0 1-65-15,0-2-28 0,1 1-21 0,0 1 6 0,-1-1 15 16,2-1 0-16,0 2-9 0,0-2 3 0,0 1 5 0,0 1-17 0,2-2-26 15,-2 0 13-15,1 0 22 0,-1 0-17 0,1-1-26 0,1 0 1 0,-2 2 7 16,1-2-55-16,-1 1-75 0,0-1-54 0,0 1-49 0,0 0-29 0,0-1-20 16,0 0 2-16,-1-1 8 0,1-1-8 0,-2-2-9 15,2-2 6-15,-1-1 13 0</inkml:trace>
  <inkml:trace contextRef="#ctx0" brushRef="#br0" timeOffset="117399.8928">18589 7669 0 0,'-20'3'123'0,"-2"-1"39"16,-1 2 10-16,-2 0 13 0,-1 2 10 0,-2 0 18 0,0 0 18 16,-1 3-33-16,-3-1-47 0,-1 1-14 0,-2 1-4 0,-1 1-10 0,-1 1-10 15,-1 1 2-15,1 1 10 0,1 0-10 0,0 0-13 16,1 2-3-16,3 1 2 0,3 0-20 0,1 2-23 0,5 0 10 0,3 3 16 15,4-1-6-15,4 3-14 0,6 3 7 0,4 0 14 16,6 2-14-16,6 3-25 0,6 2 2 0,6 1 11 0,8 1-32 0,3 2-42 16,7 1-36-16,4 1-35 0,5 1-58 0,5 0-67 0,0-1-43 15,2-1-38-15,3-2-23 0,-2-3-15 0,1-4 0 0,-2-4 7 16,0-4-4-16,-3-5-4 0,-1-5 20 0,0-5 31 0</inkml:trace>
  <inkml:trace contextRef="#ctx0" brushRef="#br0" timeOffset="118234.0135">20804 7045 0 0,'-7'4'12'0,"1"2"192"0,-1 2 22 15,-1 1 25-15,-1 1 20 0,1 1 11 0,-2 2 3 0,1 1 14 16,-2 2 14-16,2 1-40 0,-2 2-57 0,1 2-19 0,0 2-7 16,0 1-17-16,-1 1-22 0,-1 4-16 0,0 1-13 0,0 0-28 15,-3 4-26-15,1 1-7 0,-4 1 1 0,1 3-16 0,-2 0-23 16,-1 0 2-16,2 3 10 0,-2-3-17 0,1 1-26 0,0-3 2 0,2-1 8 15,1-4-14-15,1-2-21 0,2-2 1 0,0-3 7 16,2-3-13-16,0-3-20 0,1-2 5 0,0-3 13 0,2-2-13 0,-1-2-20 16,1-2-1-16,0-3 8 0,0-1-15 0,0-2-19 0,0-3 1 15,0-2 9-15,-1-1-11 0,1-2-13 0,-2-3 6 0,2-2 14 16,-1-1-5-16,1-3-12 0,0-2 1 0,0-1 7 0,1-4 1 0,2 0 3 16,0-4 12-16,1-1 15 0,1-3 6 0,2-1 3 15,2-2 12-15,0-3 16 0,3 0 1 0,2-3-2 0,0 0 7 0,2 0 13 16,3-3 7-16,2 1 9 0,1 1 4 0,2-1 2 0,1 1 6 15,3 2 11-15,0 1 14 0,0 2 19 0,1 1 4 0,2 4 3 16,-2 0 15-16,1 4 18 0,-1 2 0 0,0 2-6 0,-1 2 12 16,0 2 18-16,0 2-5 0,-1 2-7 0,0 1 0 0,-1 2 5 15,2 2-22-15,0 2-25 0,0 1 0 0,3 0 3 0,0 0-15 0,2 3-25 16,0 0 1-16,1 1 10 0,2 1-17 0,-2 1-25 16,4 0 8-16,-2 3 15 0,1-2-19 0,2 2-32 0,-1 2 1 0,1-1 13 15,2 1-22-15,-1 1-31 0,0 0-15 0,0-2-10 0,0 2-29 16,-1 0-32-16,0-1-11 0,-3-1-5 0,0 1-21 0,-2 1-29 15,0-3-16-15,-2 0-16 0,-2-2-7 0,-2 1-4 0,0-1 14 16,-2-2 20-16,-2-1 20 0,0 1 20 0</inkml:trace>
  <inkml:trace contextRef="#ctx0" brushRef="#br0" timeOffset="118884.7502">21531 6856 16 0,'-2'-8'152'0,"0"1"13"15,-1-1 16-15,-1 2 10 0,0 0 7 0,0 2 9 0,0-1 7 16,-1 2-19-16,-2 2-25 0,0 1-23 0,-1 0-21 0,0 0 3 15,-1 4 6-15,-2 1-2 0,1 2-4 0,-1 1-3 0,-1 2 2 16,-1 2-16-16,1 2-20 0,-2 4 2 0,0 0 8 0,-1 0-16 0,0 4-23 16,1 1 3-16,-2 2 10 0,1 1-14 0,-1 1-19 15,1 0-2-15,-1 3 4 0,2 0-15 0,-2 3-21 0,1 0 7 0,0 0 13 16,-1 0-13-16,2 3-16 0,-2-2 6 0,1 1 15 0,-1-1-10 16,1 1-19-16,1-1 8 0,-1-1 17 0,0 0-10 0,3-1-16 15,0-4 8-15,2 1 14 0,0-2-10 0,2-3-16 0,2-4 7 16,0-1 18-16,4-3-5 0,-1-4-8 0,2-3 13 0,-1-1 22 15,4-4-5-15,-1 0-17 0,2-4 7 0,-1-1 17 0,4-2-9 0,0-1-15 16,4-4 8-16,0 0 14 0,2-4-7 0,2-1-13 16,2-2 4-16,-2 0 9 0,2-2-12 0,0 0-18 0,-1 0 6 0,0 2 13 15,-1 0-8-15,0 0-16 0,-2 2 8 0,0 1 15 0,-2 1-6 16,2 2-13-16,-1 0 5 0,0 2 13 0,-2 1-10 0,0 0-14 16,-1 0 5-16,0 4 14 0,-1-1-7 0,-2 3-14 15,-1 0 6-15,0 2 15 0,-1 1-8 0,0 0-13 0,-2 0 6 0,0 3 15 16,-1 0-7-16,-1 1-14 0,-2 1 10 0,-1 1 22 0,0 1-4 0,-2 1-10 15,-1 1 11-15,-2 1 13 0,-1 1-6 0,-2 1-12 16,0 1 7-16,0-1 14 0,-1 3-6 0,1-1-13 0,0 1 5 0,1-1 16 16,2 1-13-16,1-1-16 0,1 0 3 0,3-2 9 0,3 1-7 15,1-2-14-15,3-1 4 0,2-1 14 0,3-1-9 0,3-1-10 16,2-2 2-16,3-2 11 0,3-1-9 0,2-1-12 0,3-3 5 0,1-2 11 16,3-3-10-16,2-1-13 0,-1-1 5 0,2-1 11 15,-2-3-6-15,0 0-13 0,-2-1 5 0,-2-2 11 0,-1-1-3 0,-4 0-9 16,-1-2 9-16,-4 2 12 0,-2-2-4 0,-2 1-11 0,-3-1 10 15,-3 2 19-15,0-2-1 0,-2 3-4 0,0 0 15 0,-3 1 20 16,0 1 1-16,-2 1-6 0,1 2 6 0,0 2 6 0,-1 1-5 16,0 2-7-16,-1 1 3 0,0 2 8 0,1 0-8 0,-2 2-12 15,0 2-3-15,-2 1 1 0,0 1-10 0,-1 3-15 0,0 0-4 16,1 2-1-16,-1 1-1 0,2 1-6 0,-1 0 5 0,1 2 1 16,1-2 0-16,1 1-3 0,1 0 3 0,-1-1 4 0,2-1-2 0,-1 0-4 15,1 0 2-15,1-1 5 0,0-2-4 0,-1 2-7 0,1-1 0 16,0-2 0-16,1 0-12 0,0 0-12 0,2-1-7 0,0-1-4 15,2-1-28-15,0-1-36 0,2 1-19 0,2-2-13 0,3-1-31 16,2-1-36-16,0-1-27 0,2 0-27 0,3-2-16 0,0-1-16 16,-1 0-16-16,2-2-12 0,0-1-21 0,0-1-19 0,0 0 19 0,-2-2 30 15,-1 1 19-15,-1-1 16 0,-1 1 29 0,-2 0 35 16</inkml:trace>
  <inkml:trace contextRef="#ctx0" brushRef="#br0" timeOffset="119235.0933">21899 7784 0 0,'0'0'7'0,"0"0"203"0,0 0 24 16,-2-2 5-16,2 2-2 0,0-2 6 0,0 2 10 0,0-4 2 15,2 2-1-15,-2-1-20 0,1 1-26 0,-1-1-32 0,1 1-40 16,1 0-2-16,-2-1 10 0,1 1-12 0,-1 2-15 0,0 0 9 0,-1-3 15 16,1 3-6-16,-2-2-12 0,1 1 3 0,1 1 6 15,-4 0-20-15,0 1-28 0,-1 1 2 0,-1 1 7 0,0 0-20 0,-1 2-26 16,0 1-11-16,-1 1-5 0,0 2-14 0,2-1-23 0,0 2 0 16,1 1 4-16,2-1-11 0,1 1-17 0,2 0 3 0,1 0 7 15,2 0-10-15,2-2-18 0,0 0 3 0,3-1 14 0,2 0-8 16,0-2-12-16,4 0 4 0,-1-2 10 0,2-2-7 0,1 0-13 15,0-2 12-15,2-2 20 0,0 0-5 0,-1-2-11 0,0 0 14 16,1-2 21-16,-2-2-6 0,0 0-15 0,-3 0 12 0,-1-2 18 16,-1-1-3-16,-2 0-9 0,-1 1 14 0,-1-2 17 0,-3 1-2 0,0-1-8 15,-2 0 15-15,1 0 22 0,-2 0-1 0,-1 1-10 16,2 1 8-16,-2 2 14 0,-2 0-9 0,2 2-16 0,-1 1-2 0,0 1 3 16,-1 2-11-16,1-1-14 0,1 3-5 0,-1 2 1 0,-2 0-28 0,2 2-36 15,-2 0-15-15,2 2-7 0,-1 2-28 0,1 0-32 16,1 0-19-16,1 2-11 0,2 0-17 0,1 0-15 0,1 0-24 0,2-2-26 15,2 1-37-15,2-2-40 0,4-1 2 0,1-1 19 16,2-3 10-16,4-1 7 0,3-1 23 0,2-2 27 0,3-3 21 0,2 0 107 16</inkml:trace>
  <inkml:trace contextRef="#ctx0" brushRef="#br0" timeOffset="119397.8201">22945 7493 0 0,'15'-16'36'15,"-2"1"198"-15,-2 3 21 0,-3 0 0 0,-1 4-5 0,-2-1 4 0,-1 3 7 16,-3 3-3-16,-1 3-5 0,0 0-23 0,-4 2-29 15,-1 4-54-15,-2 0-62 0,-1 4-20 0,-1 4-10 0,0-1-26 0,-1 5-31 16,0 2 4-16,-1 2 13 0,0 2-20 0,1 3-25 0,-1 0-13 16,0 2-10-16,1-1-25 0,0 2-30 0,1-2-33 0,1 0-28 15,1-2-43-15,2-2-40 0,1-2-6 0,0-1 6 0,0-3-6 0,1-1-4 16,1-3 11-16,-1 0 22 0,0-5 14 0,1 0 148 16</inkml:trace>
  <inkml:trace contextRef="#ctx0" brushRef="#br0" timeOffset="119586.0242">22251 7402 225 0,'0'-6'232'16,"1"1"8"-16,2 2 11 0,1 0-8 0,0 2-14 0,1-1-2 0,2 2 2 15,1 2-47-15,0-2-64 0,1 3-127 0,2-2-153 0,-1 1-55 16,1-1-29-16,1 1 3 0,0 1 10 0,0-2-7 0,0 1-10 15,0 1 7-15,0-3 13 0</inkml:trace>
  <inkml:trace contextRef="#ctx0" brushRef="#br0" timeOffset="119868.8025">21839 8356 0 0,'-8'6'156'0,"1"-3"184"0,2-2 4 0,1-1 2 0,1-2 4 16,3 0-1-16,-1-1-2 0,-1 0-7 0,2 0-4 0,0 1-13 0,2-1-16 15,-1 0-134-15,0 0-167 0,1 0-129 0,0-1-117 0,2-1-54 16,2 2-35-16,-1-2-14 0,2 0-7 0,1 0 2 0,1 1 3 16,2-1 5-16,1-1 4 0,1-1 12 0,0-1 16 0</inkml:trace>
  <inkml:trace contextRef="#ctx0" brushRef="#br0" timeOffset="120619.552">24165 7030 0 0,'0'0'39'0,"0"0"124"0,0 0 5 15,-1 3 2-15,-3 0 1 0,-1 3 7 0,-2 0 13 0,0 0 20 0,-1 4 25 16,0 1-50-16,-1 2-68 0,0 1-13 0,1 1 2 16,-2 3-2-16,2 1-6 0,0 1 9 0,0 4 10 0,-1 1 2 0,1 4-1 15,0-1 2-15,-1 4 1 0,-2 1-25 0,0 0-29 0,1 3-1 16,-4 0 11-16,1 3-12 0,-3 0-21 0,1 0 5 0,-2 0 10 16,0 1-17-16,-2 0-23 0,2-2-1 0,-2 0 11 0,2-4-13 0,-2-1-22 15,3-2 7-15,-1-2 16 0,2-3-12 0,0-2-21 16,2-2 3-16,1-3 7 0,1-1-17 0,1-2-26 0,0-3 6 0,2-1 12 15,2-3-12-15,0-1-21 0,2-2 10 0,2-3 20 16,-1-2-10-16,3-1-19 0,0 0 11 0,1-4 21 0,2-2-6 0,0-2-12 16,2 0 21-16,0-3 27 0,2-1-4 0,1-1-13 0,0-1 20 0,0-1 29 15,1 0 5-15,1-1-4 0,-1 0 23 0,0 2 28 16,1-2 0-16,-1 2-11 0,0 0 19 0,1-1 25 0,-1 2-2 16,0 0-13-16,1 0 6 0,-1 2 14 0,0-1-17 0,2 2-21 15,0 1-9-15,-1 1-3 0,1 1-24 0,1 1-32 0,0 3-13 0,1 0-6 16,2 2-34-16,1 1-43 0,0 1-13 0,1 2-7 0,1 1-23 15,0 1-26-15,0 2-5 0,0 1 2 0,0 0-11 0,-1 2-13 16,0-1 4-16,-1 1 7 0,-1 1 6 0,0-1 4 0,-2 0 20 16,-1 1 23-16,0-2 7 0,-1 1-3 0,-2-2 18 0,-1 1 22 15,0-1 8-15,-1-1 5 0,-1-1 7 0,-2-1 7 0,0-1 14 16,-1-1 15-16,0 1 21 0,-2-2 26 0,-1-2 11 0,0 0 10 16,-3 2 25-16,1-2 31 0,-4-2 7 0,0 1 2 0,-2 0 17 0,-2 0 21 15,0-2 6-15,-1 2 5 0,-2 0 4 0,-1 0 6 0,1 0-14 16,-2 1-19-16,2 0-3 0,-2 1 0 0,1 1-21 0,-2 2-22 15,1 1-4-15,-1-1 5 0,1 4-19 0,2-1-28 0,0 1-4 16,-1 2 5-16,4-1-16 0,0 2-19 0,4 0-4 0,0 1-1 16,4 0-8-16,2 0-10 0,2 0 4 0,4-1 8 0,2 0-4 0,2-1-9 15,6-1 5-15,3-1 8 0,2-2-7 0,5-2-12 0,2-1 6 16,2-1 9-16,2-4-3 0,0 0-6 0,2-2 5 0,-2 0 7 16,-2-1-5-16,0-2-10 0,-4-1 6 0,-3 0 9 15,-2-2-6-15,-5 1-9 0,-1-2 5 0,-6 0 8 0,-2 0-20 0,-3-1-31 16,-3 2-19-16,-3-1-19 0,-2 1-40 0,-3 1-43 0,-2-1-33 15,-3 2-30-15,-2 0-39 0,0 2-42 0,-4 3-31 0,0 0-31 16,-2 2-8-16,-2 4-5 0,0 0 16 0,-1 4 23 0,-1 4 24 0,1 1 21 16,-1 5 35-16,2 2 178 0</inkml:trace>
  <inkml:trace contextRef="#ctx0" brushRef="#br0" timeOffset="121620.8167">19937 15772 6 0,'8'-16'169'0,"0"0"8"0,-1 0 6 16,1-1 18-16,-1 0 21 0,-1 0 11 0,1 0 5 0,1 1-5 16,-1-2-8-16,-1 1-24 0,1-1-29 0,0 0 5 0,-2 0 14 15,0 0 5-15,-1 0 4 0,-1 1 11 0,-2-1 17 0,-1 2-9 0,0 1-16 16,-2 0-8-16,-2 2-3 0,-2 1-17 0,0 3-22 15,-2 0-13-15,-3 2-14 0,-2 2-21 0,-2 2-26 0,-4 3-10 0,-2 2-10 16,-3 4-20-16,-4 2-23 0,-1 4-10 0,-5 3-4 0,1 3-4 16,-3 2-4-16,0 3 2 0,0 2 4 0,1 3 1 0,1 2 1 15,0 0 1-15,4 2 4 0,2 3 2 0,1 0 2 0,3 2-2 0,4 0 0 16,1 3 0-16,5-1 1 0,0 2 1 0,5 0-1 16,2 1 2-16,3 0-1 0,3-1-2 0,4-2-2 0,2 0 1 0,4-2 1 15,5-3-9-15,0-3-12 0,5-4-12 0,1-3-14 0,4-2-17 0,0-4-19 16,3-4-25-16,-1 0-27 0,2-5-28 0,0 0-32 15,2-3-29-15,0-3-28 0,1 0-36 0,0-2-36 0,1-1-43 0,0-3-46 16,0 0-2-16,-2-2 10 0,0-1 16 0,-2-1 17 0,-3-2 26 16,-1 1 28-16,-1-2 27 0,-3 1 28 0</inkml:trace>
  <inkml:trace contextRef="#ctx0" brushRef="#br0" timeOffset="121832.4313">20315 16081 0 0,'4'-6'91'0,"1"-1"263"0,0 0 18 16,-1-2 15-16,2 1 14 0,-1 0 14 0,0 0 17 0,2 1 11 0,0 2 10 15,1 1 3-15,1-1 0 0,2 1-78 0,1 1-101 0,1-1-74 16,0 0-67-16,3 1-29 0,0 0-23 0,0 1-33 0,2 1-35 16,-1 0-41-16,0 1-44 0,1 1-44 0,-2 0-37 0,1 0-39 0,-1 2-37 15,1 0-35-15,-1 1-36 0,-1-1-50 0,1 2-53 0,-3-1-29 16,1 1-20-16,-4-2 13 0,0 2 19 0,-2 0 28 0,-3-2 28 15,-1 2 29-15,-1-1 28 0,-1-1 37 0,-2-3 216 0</inkml:trace>
  <inkml:trace contextRef="#ctx0" brushRef="#br0" timeOffset="122046.8084">20673 15830 292 0,'0'-4'321'0,"0"0"3"0,0 0 3 0,0 2-1 0,0 2-1 15,0 0-1-15,-2 1 2 0,-2 2-2 0,0 1 0 0,0 4-63 0,-3 1-80 16,0 2-76-16,-1 1-75 0,-1 1-19 0,0 3-4 16,-2 1-2-16,-1 1-5 0,0 1 1 0,0 0 1 0,-1 3-1 0,1-1-1 15,-2 2-12-15,2 0-16 0,-1 2-23 0,1-1-24 0,-1 1-27 16,2-1-26-16,0 1-26 0,1-1-29 0,0 0-54 0,4-1-63 16,0 0-20-16,1-3-5 0,2 1-1 0,3-4 2 0,2-2 12 0,2-3 15 15,2-3 23-15,4-3 23 0</inkml:trace>
  <inkml:trace contextRef="#ctx0" brushRef="#br0" timeOffset="122274.8233">21140 16001 0 0,'3'-3'82'0,"-2"1"278"0,0-2 8 0,2 2 4 16,1 0 1-16,0-1 2 0,0 1-3 0,3-1 3 0,-1 2 3 15,4 0 0-15,0 0 2 0,2 1-74 0,3 0-96 0,0 0-86 0,2 0-80 16,-1 0-38-16,3 0-23 0,-2 1-23 0,2 0-28 16,-2 2-26-16,0-1-32 0,1 0-26 0,-2 2-26 0,1 0-29 0,-1-1-32 15,0 1-53-15,-1-1-62 0,1 0-17 0,-3 0-4 0,0 0 9 16,-1 0 15-16,-1 0 21 0,-2-1 23 0,-1 1 28 0,-2-1 30 16</inkml:trace>
  <inkml:trace contextRef="#ctx0" brushRef="#br0" timeOffset="122488.2313">21529 15799 0 0,'-5'0'331'0,"0"1"37"0,-1 1-1 16,2 0 4-16,0 0 1 0,0 3 0 0,-1 1-2 0,-2 3-10 0,1 3-10 15,-2 1-1-15,-3 4-1 0,0 1-118 0,-1 2-155 0,0 2-60 16,-2 0-30-16,0 2-21 0,0 2-18 0,-1 0-30 0,-1 3-35 15,0 0-31-15,-1 1-31 0,-2 1-38 0,0 0-36 0,1 1-39 0,-2 1-38 16,-2-1-11-16,1 1-4 0,0-2 1 0,-1 0 1 0,2 0 13 16,-1-2 19-16,1-1 26 0,1-3 61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02:21.16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2671 851 0 0,'2'-7'165'0,"1"-1"46"0,1 1-2 15,0 0-1-15,0 1 5 0,0-1 2 0,-1 1-1 0,1 1 2 0,0 0-1 16,-2 0-58-16,2 1-68 0,-1 0-29 0,0-1-18 16,-2 2-12-16,2-1-14 0,-2 0 16 0,0 2 20 0,1 0 7 0,-1-1-1 15,-1 3 17-15,1-2 23 0,-1 2 7 0,2-3 7 0,-2 3 11 0,0-3 17 16,0 0-5-16,0 1-8 0,0 2 1 0,0-2 2 16,0-1-16-16,0 3-24 0,0-3-3 0,0 3 2 0,0-3-22 0,-2 1-29 15,1-1-5-15,0 1 0 0,-1 0-15 0,0 0-20 0,-1 0 4 0,-1 0 10 16,0-1-11-16,-1 0-13 0,-1 0 5 0,0 1 11 0,-1-2-8 0,-2 2-14 15,-1-2 6-15,0 2 10 0,-2-1-10 0,-2 1-15 0,0 1 5 16,-2 0 8-16,-2-1-8 0,0 2-16 0,-2 0 11 0,-2 2 12 16,0 0-7-16,-2 2-16 0,0-1 7 0,-2 2 13 0,1 0-6 0,0 1-15 15,1 1 13-15,0 0 20 0,2 0-6 0,1 1-13 0,2-1 8 0,3 1 19 16,2-1-10-16,2 2-17 0,2-1 11 0,4 2 19 0,0-1-7 16,5 3-16-16,1 0 11 0,3 4 17 0,1 1-8 0,1 1-19 15,2 1 11-15,2 4 23 0,2 1-8 0,1 1-17 0,1 1 13 0,0 3 19 16,2 0-8-16,1 2-17 0,1 2 10 0,2-1 18 0,0-1-9 0,1 2-15 15,1-3 12-15,0 0 21 0,1-3-9 0,0 0-18 16,0-3 7-16,-1-3 19 0,0 0-8 0,-1-2-15 0,-1-1 10 0,-2-1 19 16,-1-2-11-16,-2 0-17 0,-1-2 8 0,-2 0 14 0,-2-1-7 0,-2 0-8 15,-2-1 13-15,-2 0 18 0,-3-1 1 0,-2 0-4 0,-2 1 8 16,-2 1 10-16,-5 0-5 0,-1 0-10 0,-4 1 8 0,-4 0 11 16,-1 2-1-16,-3-2-9 0,-3 0-1 0,-1 0-1 0,0 0-10 0,-1-1-15 15,-1-1-4-15,1 0-4 0,0-1-8 0,1-2-8 0,2 0-2 16,1-2 2-16,2 0-7 0,3-2-13 0,2 0-16 0,2-3-18 15,1-1-39-15,4-1-45 0,2-2-46 0,2 0-50 0,5-3-47 0,2-2-40 16,2-1-45-16,4-3-45 0,3-4-12 0,4-1-4 0,2-2 4 16,4-4 4-16,2-1 17 0,2-1 18 0,1-2 39 0,1-1 44 15</inkml:trace>
  <inkml:trace contextRef="#ctx0" brushRef="#br0" timeOffset="214.1857">3052 1082 282 0,'-4'4'369'0,"1"0"-3"0,1-3-9 15,2-1 4-15,0 0 5 0,0 0-1 0,0 0-8 0,2 1 4 0,2 0 7 16,2 0-50-16,2 2-68 0,2-1-94 0,4 1-105 0,0-1-40 0,5 2-22 16,1-2 5-16,4 2 12 0,1-2-15 0,2 2-27 15,2-2-15-15,1 0-13 0,0 0-40 0,1-1-44 0,-2 0-40 0,1 0-37 16,-4 0-57-16,0 1-63 0,-2-1-12 0,-3 1 0 0,-2 1-1 0,-2-1-7 15,-4 2 16-15,-1-1 17 0,-2 2 20 0,-4 0 18 0</inkml:trace>
  <inkml:trace contextRef="#ctx0" brushRef="#br0" timeOffset="369.9398">3167 1525 0 0,'-3'9'73'0,"2"-3"238"0,-1 0 11 16,4-3-2-16,0 0-8 0,2-2 3 0,2 0 9 0,2 0-20 15,1 0-26-15,3 1-32 0,0-1-35 0,3 0-125 0,1 1-157 16,0 0-107-16,1-1-92 0,0 0-35 0,1 0-16 0,2 0 3 0,-2 1 8 16,2-2-7-16,0 0-7 0,2-2 20 0,-1 1 26 0</inkml:trace>
  <inkml:trace contextRef="#ctx0" brushRef="#br0" timeOffset="610.8348">4505 1427 0 0,'-5'-1'163'0,"-2"-2"134"0,2 0-13 0,1-1 1 0,0-1 3 16,1 2-20-16,2-1-23 0,0 0-17 0,1 1-15 0,1 0-20 0,2 0-19 15,-1-1-126-15,2 1-156 0,2-2-64 0,0-1-40 0,4-1-28 0,0-2-28 16,4 0-11-16,0-3-8 0,2-2 19 0,3-1 23 0,1-3 20 16,0-1 17-16</inkml:trace>
  <inkml:trace contextRef="#ctx0" brushRef="#br0" timeOffset="782.9967">4815 1052 0 0,'18'-26'22'16,"1"0"109"-16,0-1 7 0,-3 2 13 0,0 2 16 0,-3 0 26 16,0 4 32-16,-2 1-3 0,-3 4-9 0,0 2-21 0,-3 2-22 15,-1 3-1-15,-1 2 8 0,-2 2 8 0,-1 3 5 0,0 0 11 0,0 4 11 16,0 4-2-16,-1 1-2 0,-2 4-14 0,-1 3-16 0,-1 2-23 0,-2 4-26 15,-1 3 4-15,-1 1 11 0,-3 4-7 0,0 1-8 0,-1 3-9 16,-2 1-9-16,2 2-32 0,-2 1-38 0,0 2-41 0,2 0-45 0,-2-1-60 16,2 2-63-16,1-1-51 0,0-2-45 0,1-1-63 0,2-1-66 15,1-1-18-15,0-3-6 0,3-2-6 0,-1-2-3 0,2-4 15 0,2-4 21 16,0-3 25-16,2-4 34 0</inkml:trace>
  <inkml:trace contextRef="#ctx0" brushRef="#br0" timeOffset="984.9478">5237 1324 54 0,'0'0'399'0,"3"-2"13"0,0 1 10 16,-1-1-5-16,1-2-6 0,1 2 3 0,1-1 9 0,1 1-6 0,2 0-6 15,1 0 3-15,2 1 7 0,1 0-142 0,2 0-192 0,1 0-78 0,1-1-46 16,0 2-35-16,3 2-35 0,-1-1-29 0,1 0-29 0,1 0-24 0,-1 0-23 15,1 1-32-15,-2 0-35 0,0-1-39 0,0 0-36 0,-2 1-18 0,2-2-8 16,-4 0 7-16,0 0 11 0,-2-2 23 0,0 1 24 0,-2-1 35 0,0 1 35 16</inkml:trace>
  <inkml:trace contextRef="#ctx0" brushRef="#br0" timeOffset="1214.1672">5547 991 0 0,'-2'4'13'0,"1"-2"352"0,0 2 10 0,1-2-2 16,1 2-5-16,0-2 7 0,1 2 12 0,-1-1 10 0,-1 2 13 0,-1 1 11 15,-1 1 13-15,1 2-52 0,-2 2-68 0,1 1-94 0,-4 1-97 16,1 4-31-16,-2-1-8 0,-1 4 1 0,-1 1 7 0,0 3-7 0,-2 1-11 16,-1 2-28-16,-1-1-32 0,-2 3-49 0,2-1-52 0,-2 0-48 15,2 0-45-15,-2-2-52 0,2 1-55 0,-1-2-68 0,4-1-73 16,-1-2-22-16,0-2-7 0,2-1-4 0,0-3 1 0,2-2 16 0,2-3 22 15,1-3 35-15,0-2 41 0,4-6 37 0,0 0 255 0</inkml:trace>
  <inkml:trace contextRef="#ctx0" brushRef="#br0" timeOffset="1734.5927">6311 1090 0 0,'-2'-5'240'15,"1"0"133"-15,0 0 8 0,-1 0-3 0,2 1-3 0,-1-1 3 0,1 1 5 16,-1 2-5-16,1-1-6 0,0 3 0 0,0 0 6 0,0 0-104 15,0 0-137-15,0 0-67 0,0 4-47 0,-2 1-22 0,1 1-13 16,-2 2 3-16,1 3 11 0,-4 2-5 0,1 2-9 0,-2 3 9 0,-1 0 13 16,0 2-5-16,-1 0-11 0,0 2 6 0,-2 1 10 0,2-2-4 15,-1 2-12-15,1-1 6 0,1-2 12 0,0 2-6 0,0-2-9 16,1-1 6-16,1-1 11 0,0-1-8 0,1-1-15 0,1-3 6 0,1-1 13 16,2-2-1-16,0-3-7 0,1-1 13 0,0-1 19 0,1-3 8 0,0-1 3 15,-1-1 9-15,6-1 9 0,-1-3 3 0,2 0 0 0,1-2 9 16,2-3 9-16,4-2 2 0,-1-2-2 0,3-1 0 0,1-2-2 15,2-2-5-15,0 0-13 0,1-1-8 0,0-1-10 0,1-2-4 0,-1 0-3 16,1 1-7-16,-1-1-8 0,2-1 0 0,-2 2 4 0,-2-1-2 16,2 2-7-16,-1-1 8 0,-2 3 8 0,1 2-4 0,-1 1-4 15,-2 2 3-15,-1 2 2 0,-2 3-5 0,0 1-9 0,-1 2 3 0,-3 2 4 16,0 2-5-16,0 2-11 0,-1 2 3 0,-1 2 6 0,0 1-8 0,-2 2-11 16,0 3 2-16,0 1 5 0,-3 3-1 0,0 2-7 0,-2 4 8 15,-2 0 11-15,-1 2-11 0,-1 3-15 0,-3 1-27 0,0 2-32 16,-3-1-44-16,1 2-47 0,-1-1-60 0,-1 1-63 0,0-1-59 0,0-1-58 15,1-3-46-15,2 0-40 0,0-3-14 0,2-2-11 0,0-3 7 16,3-2 14-16,2-1 29 0,2-6 32 0,1-2 41 0,2-1 42 16</inkml:trace>
  <inkml:trace contextRef="#ctx0" brushRef="#br0" timeOffset="2855.2337">6120 1211 136 0,'0'0'144'0,"-3"0"3"16,3 0 5-16,-1-1-14 0,1 1-14 0,-3-2 13 0,2 1 20 0,1 1-32 16,0 0-50-16,0 0-24 0,0 0-14 0,0 0-2 0,0 0-2 15,0 0 1-15,0 0 2 0,0 0 2 0,0 0 2 0,0 0 5 0,0 0 8 16,0 0 1-16,0 0-3 0,0 0-3 0,0 0-3 0,0 0 0 0,0 0 3 16,0 0-5-16,0 0-4 0,0 0 0 0,1-1 0 15,-1 1-6-15,0 0-9 0,0 0-10 0,0 0-11 0,0 0-9 0,0 0-5 16,0 0-4-16,0 0-3 0,0 0-12 0,2-1-18 0,-2 1-21 0,0 0-24 15,0-3-22-15,1 1-26 0,-1 2-30 0,0 0-30 0,0-6-8 0,1 1-2 16,-1 5 2-16,-1-6 5 0,1 1 3 0,-1 1 8 16</inkml:trace>
  <inkml:trace contextRef="#ctx0" brushRef="#br0" timeOffset="3486.4734">6216 1153 45 0,'0'0'157'16,"-1"1"5"-16,1-1 11 0,0 0 7 0,-4 0 12 0,1-1 13 0,0 0 17 16,2 0-28-16,-2 0-43 0,2-1-29 0,-2 0-28 15,2 0-13-15,0-1-6 0,-1 1 12 0,1-1 18 0,0 0-6 0,-1 0-12 16,1 0-1-16,0-1 1 0,1-1-17 0,0 2-22 0,0-3 8 0,1 0 14 15,2 0-5-15,-1-1-14 0,2-2 4 0,2 1 10 0,0-2-20 0,2 1-29 16,2-2 4-16,0-1 14 0,2 0-13 0,2 0-22 0,0-1 10 16,1-1 16-16,2 0-11 0,1 0-20 0,-1-1 9 0,2 0 16 15,-1-1-4-15,2 0-12 0,-1 1 17 0,0-1 28 0,1 1 0 0,-2 0-6 16,2 0 16-16,-1 0 26 0,1 2-4 0,0 0-7 0,0 1 11 0,-1 1 17 16,1 0-10-16,0 2-13 0,-2 0 2 0,1 3 7 0,-2 0-14 15,1 1-22-15,-2 3-3 0,-2 0 3 0,1 2-16 0,0 2-20 16,-2 2-3-16,0 2 4 0,-1 2-10 0,0 4-13 0,-1 1 2 0,-2 4 10 15,-1 3-5-15,-1 2-8 0,-3 3 7 0,-1 3 11 0,-5 3-4 0,0 1-9 16,-5 3 6-16,-2 1 12 0,-2 3-3 0,-4-1-7 0,-1 2 5 16,-1 0 10-16,-3 1-4 0,0-1-7 0,-3-1 3 0,1 0 6 15,-1-2-4-15,-1-1-10 0,0-2 5 0,0-3 8 0,1-2-5 0,-1-2-6 16,2-2 0-16,-2-2 6 0,1-1-3 0,0-4-8 0,-1-1 5 0,2-4 6 16,-2-1-1-16,1-3-4 0,0 0 5 0,1-3 8 15,0-1-5-15,2-3-6 0,2-2 0 0,0-1 7 0,4-2-4 0,0-1-6 16,2-4 3-16,2-1 8 0,2-1-5 0,1-2-6 0,2-1 3 15,2-3 3-15,0 1-3 0,3-1-2 0,3-1 4 0,1 1 5 16,1-1 1-16,2 1-1 0,1 1 1 0,1-1 4 0,2 3-2 0,1 0 1 16,1 2-1-16,1 2 1 0,0 2-4 0,2 1-4 0,2 3-1 15,-1 1-2-15,0 2-2 0,2 3-4 0,1 0-1 0,1 3-1 16,-1 2 1-16,2 1-4 0,0 1 1 0,1 2-4 0,0 1 4 0,1 1 1 16,1 2 1-16,-1 1 4 0,1 0-7 0,2 1-4 0,0 1-13 15,-1-1-11-15,2-1-32 0,0 1-32 0,2-3-31 0,-2 1-26 16,1-3-41-16,-1-1-48 0,0-1-47 0,0-2-49 0,0 0-40 0,-3-2-40 15,1-2-5-15,-1-2 1 0,0 0 12 0,-1-2 12 0,0-1 31 0,-1-1 34 16,-2-3 26-16,1 1 46 0</inkml:trace>
  <inkml:trace contextRef="#ctx0" brushRef="#br0" timeOffset="3854.7745">7476 1306 0 0,'1'-4'294'0,"1"-1"63"0,0 0 6 16,2-1-3-16,-1 2-6 0,1-2 3 0,1 1 4 0,2 1-1 0,1 2-6 16,1-1 5-16,2 1 5 0,2 1-116 0,3 0-158 0,2 1-56 0,0 0-26 15,1 1-25-15,2 1-20 0,1 1-13 0,0 0-10 0,0 2-15 0,0 0-15 16,0 1-24-16,-1 0-27 0,0 0-21 0,-1 0-21 0,0-1-40 15,0-1-49-15,-1 1-35 0,0-1-31 0,-2-1 2 0,-1-1 11 0,-1-1 16 16,-2 0 15-16,-2-1 12 0,-1 0 9 0,-2-1 27 0,0 0 117 0</inkml:trace>
  <inkml:trace contextRef="#ctx0" brushRef="#br0" timeOffset="4089.0138">7833 1054 0 0,'-1'-5'223'0,"0"0"73"16,-1 0 8-16,2 0 19 0,-1 1 23 0,1 0 8 0,0 0 3 16,0 2 8-16,0 2 4 0,0 0-30 0,0 0-39 0,0 0-72 0,0 0-81 15,0 0-42-15,0 0-29 0,0 4-2 0,-1 0 7 0,1 2-14 0,-2 3-19 16,0 0-3-16,-1 3 3 0,0 3-6 0,-2 2-7 0,0 1 8 16,-2 1 13-16,0 2-5 0,-1 2-6 0,0 1-12 0,0 1-12 15,0 2-48-15,0 0-60 0,2 0-47 0,-1-1-38 0,2 1-43 0,-1-2-40 16,4-1-58-16,-1-1-65 0,3-2-21 0,0-2-11 0,3-2-1 15,1-2 2-15,1-3 13 0,3-4 15 0,1-1 39 0,2-3 45 16</inkml:trace>
  <inkml:trace contextRef="#ctx0" brushRef="#br0" timeOffset="4570.734">8495 827 195 0,'6'-13'268'0,"1"-1"1"15,2 0-1-15,1 1 16 0,0 0 23 0,2-1 4 0,2 4-1 0,-1-1 7 16,0 2 11-16,2 1-77 0,-2 2-100 0,2 1-40 0,-2 3-21 16,1 1-21-16,-2 1-18 0,0 2 2 0,0 2 7 0,-2 0-23 0,0 4-29 15,-1 0 1-15,0 3 10 0,-2 0-10 0,0 2-21 0,-2 0 8 0,-2 3 16 16,-2 0-11-16,-1 1-16 0,-3 2 9 0,-1 1 14 0,-2-1-10 15,-4 1-17-15,-2 2 7 0,-1-2 16 0,-2 2-11 0,-2-2-23 16,0 1 9-16,-1-1 13 0,1-2-8 0,0 0-14 0,1-1 9 0,0-2 19 16,2 0-8-16,1-2-17 0,2-1 12 0,3-1 19 0,0-3-10 15,3 1-16-15,0-3 13 0,2-2 19 0,0 1-4 0,3-2-12 0,0-3 12 16,2 2 18-16,0-2-7 0,4 0-14 0,-1 0 13 0,3-1 22 16,1-2-2-16,2 1-9 0,2-2 13 0,1 1 22 0,0-2-7 0,1 1-10 15,1 0 11-15,-1-1 17 0,1 1-4 0,-2 1-13 0,0 0 5 0,-1 1 8 16,0 1-10-16,-1 1-14 0,-1 0 0 0,-2 1 6 15,-1 1-6-15,0 2-15 0,-1 1 4 0,-2-1 7 0,-1 1-8 0,-1 2-14 16,-2 1 4-16,-1 0 8 0,-1 2-1 0,-3 0-1 0,-1 1 1 0,-3 2 4 16,-3 1-4-16,-2 1-7 0,-3 1-1 0,-3-1 7 0,-2 2-7 15,-2 1-8-15,-1-1-8 0,0 1-6 0,-1-1-27 0,1 1-33 16,0-3-24-16,2 1-20 0,2 0-37 0,2-3-45 0,3 0-36 0,2-2-31 16,3 0-40-16,2-2-40 0,4 0-34 0,2-3-29 0,2 0-3 0,2-2 3 15,4-1 22-15,3-2 28 0,3-1 17 0,4-1 19 16,1-3 38-16,5-2 166 0</inkml:trace>
  <inkml:trace contextRef="#ctx0" brushRef="#br0" timeOffset="4830.9306">9279 1283 0 0,'2'-3'64'0,"1"2"311"0,0-1 15 0,-2-1-1 15,0 1-7-15,1-2 4 0,-1 2 10 0,2 1-5 0,1 0-7 0,1 1 5 16,0 0 7-16,3 1-71 0,2 0-95 0,2 0-92 0,0 2-90 0,1-1-50 16,0 2-41-16,3 0-26 0,0 1-26 0,0 0-28 0,0 1-28 15,2 0-43-15,-1 0-50 0,-1 0-47 0,1-1-48 0,-1 0-24 0,2-1-15 16,-2 0-6-16,1-2-6 0,-1 1 18 0,0-1 25 0,0-1 29 0,-1-1 30 15,-2 0 24-15,0-1 236 0</inkml:trace>
  <inkml:trace contextRef="#ctx0" brushRef="#br0" timeOffset="5068.4768">9423 966 0 0,'-3'7'75'0,"0"0"229"0,1-2 13 0,-1 0-2 0,2 0-9 16,-1 0 7-16,2 1 13 0,0 0-2 0,0 2-6 0,0 2 4 0,2 0 8 15,-2 2-90-15,0 3-117 0,0-1-46 0,-2 2-25 0,0 2-25 16,-1 0-28-16,-1 2-5 0,-1 2 0 0,-2 1-36 0,-1 1-48 16,-1 0-33-16,-3 1-27 0,0 1-36 0,-2-1-42 0,1-1-39 0,-2 0-38 15,2-1-17-15,0 0-14 0,1-3 6 0,2 0 12 0,1-4 10 16,2 0 8-16,2-3 29 0,2-2 91 0</inkml:trace>
  <inkml:trace contextRef="#ctx0" brushRef="#br0" timeOffset="5496.5338">10624 1234 40 0,'4'-2'416'0,"-1"1"8"16,-2-1 1-16,2-1 13 0,-2 1 18 0,0 0 12 0,-1-1 6 0,0 3 10 15,0 0 13-15,0 0-1 0,0 0-1 0,0 0-129 0,0 0-165 0,0 0-85 16,0 0-59-16,0 0-20 0,3 1-5 0,-2 1-38 0,2-1-48 15,0 1-33-15,-1 1-30 0,1-1-45 0,1 2-47 0,0 0-67 0,0 2-73 0,0-1-62 16,0 1-60-16,0 0-8 0,0-1 11 0,1-1 6 0,1-1 6 16,-1 1 24-16,0-2 29 0,1 1 23 0,0-2 23 0,1-1 32 0,0 1 307 15</inkml:trace>
  <inkml:trace contextRef="#ctx0" brushRef="#br0" timeOffset="5655.321">10957 1256 0 0,'2'3'268'0,"0"-2"10"0,1-1-14 0,0 0 1 16,-1 0 10-16,-2 0-17 0,3-1-23 0,-3 1-20 0,0 0-19 15,0 0-82-15,0 0-100 0,4 1-124 0,-4-1-128 0,5 1-38 0,-5-1-9 16,0 0 9-16,4 3 12 0,-4-3-3 0,4 1-6 0,-4-1 15 0,4 1 123 16</inkml:trace>
  <inkml:trace contextRef="#ctx0" brushRef="#br0" timeOffset="5792.6173">11176 1308 0 0,'3'1'199'0,"-1"0"106"0,1-1-1 0,-3 0 1 0,3 0 2 15,-1 0-17-15,-2 0-26 0,4 0-32 0,-1 0-38 0,-3 0-74 16,0 0-84-16,5-1-134 0,1 0-146 0,-2 0-46 0,-4 1-14 0,5-1-1 16,0-2 2-16,1 1-1 0,-1-1-4 0,0 1 19 0,1 1 178 0</inkml:trace>
  <inkml:trace contextRef="#ctx0" brushRef="#br0" timeOffset="6098.4767">11927 1198 0 0,'2'0'178'16,"1"-2"127"-16,1 2 2 0,0-1-1 0,0 1 0 0,0-1 2 0,1 1 2 16,1 1 1-16,-1 0-1 0,3 2 1 0,0-2 1 0,1 1-108 0,2 1-138 15,2 0-48-15,-1 1-20 0,3 0-29 0,0-1-34 0,1 1-13 16,1 1-9-16,0-1-36 0,1 0-45 0,0 1-22 0,1-2-19 0,0 1-23 15,-1-2-29-15,1 1-20 0,0-1-19 0,-2-1 0 0,-1 1 6 0,0-2 23 16,-1 0 28-16,-1-2 15 0,-2 1 39 0</inkml:trace>
  <inkml:trace contextRef="#ctx0" brushRef="#br0" timeOffset="6364.4113">12133 923 139 0,'-4'3'302'15,"2"1"7"-15,-1-2 9 0,2 1-6 0,1-3-8 0,0 2 7 16,0 1 10-16,0 0 0 0,0 2-2 0,0 0-28 0,0 2-36 16,0 0-88-16,-2 3-107 0,2 1-17 0,-1 1 8 0,0 2-7 0,-1 0-16 15,0 3 10-15,-2 2 16 0,-2 1-11 0,0 1-19 0,-1 2 6 0,-1 1 11 16,0 1-29-16,-3 2-39 0,1 0-21 0,-1 1-15 0,0 1-39 15,1-2-45-15,-1 0-41 0,0-1-41 0,3-2-53 0,2-1-56 16,0-3-10-16,2-2 5 0,3-2-7 0,1-3-10 0,3-2 17 0,2-4 26 16,2-2 20-16,2-3 21 0</inkml:trace>
  <inkml:trace contextRef="#ctx0" brushRef="#br0" timeOffset="6789.9477">12752 1110 141 0,'3'-1'349'0,"-2"0"2"0,2-1-1 0,-1 1 8 16,0 0 11-16,-1-1 6 0,-1 2 2 0,0 0 7 0,0 0 7 0,0 0-31 15,0 0-43-15,0 0-103 0,0 0-115 0,0 0-43 0,0 0-22 0,0 0-1 16,0 3 8-16,0 1-11 0,0 1-17 0,0-1-1 0,-1 4 3 0,-1-1-9 16,0 0-15-16,-1 1 8 0,0 2 13 0,-1 0-8 0,0-1-13 0,0 1 9 15,0 1 15-15,0-2-7 0,0 2-16 0,0 0 4 0,0 0 5 0,0-1-10 16,0 0-19-16,2 0-1 0,-1-2 7 0,2 0-10 0,-2-2-13 15,2 0 8-15,1-2 7 0,0 0-5 0,1-2-13 0,2-1 9 0,-1 0 17 16,4-1-1-16,-1-1-1 0,3 0 18 0,1-3 24 0,2 1 5 0,2-3-4 16,1 0 11-16,2-3 18 0,1 1-3 0,2-3-7 0,-1 0 8 0,1-2 11 15,1 1-7-15,1-2-13 0,-1 1 4 0,2-2 8 0,-2 0-14 0,1 0-22 16,-1 0 7-16,1 0 10 0,-1 0-11 0,2 0-16 0,-2 1 3 0,0-1 11 16,0 2-10-16,-2 2-13 0,0 1 11 0,-2 0 16 0,-2 3-9 0,-2 1-14 15,0 1 8-15,-2 1 17 0,-1 2-11 0,-2 2-15 0,-1 0 9 0,0 1 19 16,-2 2-4-16,-2 1-12 0,1 1 8 0,0 2 16 0,-2 2-9 0,-1 2-12 15,-1 2 10-15,-2 0 16 0,0 4-8 0,-1 0-17 0,-1 2 13 0,-2 2 17 16,1 1-10-16,-2 1-19 0,0 0-5 0,0 2 1 0,0-1-25 0,1 0-31 16,2-1-22-16,-1 1-16 0,1-2-37 0,1 0-44 0,1-2-60 0,2 0-68 15,0-1-64-15,-1-1-69 0,2-3-13 0,2 0 2 0,-1-2 5 0,2-2 5 16,-1 0 19-16,2-3 22 0,2-1 19 0,-1-1 20 0,0-2 32 16,2-1 314-16</inkml:trace>
  <inkml:trace contextRef="#ctx0" brushRef="#br0" timeOffset="7726.6125">15455 1342 0 0,'4'1'102'15,"-2"0"252"-15,1 0 3 0,0 0 4 0,-1-1 8 0,0 2-3 0,-2-2-7 16,0 0 2-16,0 0 7 0,0 2-4 0,0 3-5 0,-2 0-80 16,1 2-101-16,-3 2-91 0,0 2-87 0,-1 1-27 0,-2 4-7 15,-1-1-25-15,0 3-29 0,-3 0-5 0,1 3 4 0,-1-1-20 0,-2 2-29 16,1 1-23-16,-2-1-20 0,0 1-31 0,0 0-31 0,0-1-34 15,2-1-35-15,0-2-9 0,0 1 0 0,1-4 18 0,2-1 24 16,1-3 6-16,1-3 3 0,3-1 18 0,1-4 30 0</inkml:trace>
  <inkml:trace contextRef="#ctx0" brushRef="#br0" timeOffset="8124.3693">16816 914 135 0,'5'-4'358'0,"-1"-1"10"0,-1 0 4 16,0 1 6-16,-2 0 4 0,0 0-4 0,-1 2-10 0,0 2-1 15,0 0 2-15,0 0-42 0,0 0-57 0,0 0-88 0,0 0-100 0,0 0-53 16,-2 1-41-16,-2 1-6 0,1 2 4 0,-1 1-8 0,-1 1-16 16,-1 2 11-16,0 2 15 0,-1 0-1 0,0 4-10 0,-1 0 11 0,0 0 18 15,-1 3-12-15,1 0-19 0,-1 2-5 0,-1 0 0 0,2 1-29 16,0 0-37-16,0 0-10 0,0 1-4 0,2 0-23 0,-1 0-31 15,2 0-22-15,-2 0-22 0,2-2-22 0,1-1-23 0,0-1-29 0,1-2-30 16,0-3-5-16,2-1 2 0,0-2 26 0,1-3 26 0,0-6 16 0,2 2 10 16,-2-2 19-16,6-2 154 0</inkml:trace>
  <inkml:trace contextRef="#ctx0" brushRef="#br0" timeOffset="8309.5598">17115 467 0 0,'-4'-5'217'15,"1"0"7"-15,0 2-13 0,1 0 4 0,-1 2 4 16,3 1-32-16,-1 1-38 0,-1 3-29 0,2 1-23 16,3-1-88-16,0 2-103 0,1 2-59 0,1-1-45 0,2 0-21 15,-1 0-11-15,2 0 7 0,0 1 11 0,0-1-2 0,0-1 109 16</inkml:trace>
  <inkml:trace contextRef="#ctx0" brushRef="#br0" timeOffset="8941.9019">18471 707 1 0,'0'-6'231'0,"0"-1"8"0,0-1 7 0,0 1-6 15,-3 0-11-15,0 0 7 0,-1 1 8 0,0-1-2 0,-1 1-8 16,0 0-38-16,-2 1-46 0,-1-1-61 0,0 1-64 0,-3 1-8 0,1 1 8 16,-4 0-8-16,1 1-14 0,-3 1 15 0,-1 1 22 0,-2 1-1 15,-1 1-9-15,0 2 15 0,-3 1 20 0,2 2-5 0,-2 1-11 0,-1 2 11 16,2 1 20-16,-1 2-7 0,2 1-11 0,-2 2 5 0,3 1 14 15,-1 2-12-15,2 0-19 0,0 3 1 0,2-1 9 0,0 3-14 0,2-1-19 16,0 1 0-16,1 0 11 0,2 0-13 0,0-1-17 0,0 1 4 0,1-1 7 16,2 0-7-16,1 1-13 0,1-2 7 0,0 1 12 15,3 1-17-15,2-1-20 0,2 1-8 0,1 0 0 0,2-1-32 0,3 1-38 16,2-3-26-16,6 1-18 0,0-2-33 0,5-2-41 0,4-1-43 0,2-4-48 16,4-1-19-16,2-2-11 0,4-3 7 0,1-2 16 15,1-3 8-15,3-2 7 0,-1-1 26 0,-1-2 32 0</inkml:trace>
  <inkml:trace contextRef="#ctx0" brushRef="#br0" timeOffset="9208.7635">18061 929 0 0,'-5'-3'250'0,"0"0"175"0,2-1 17 15,0 1 4-15,3-1 4 0,2 0-3 0,0 1-2 0,4 2 1 16,2-1-2-16,2 2 0 0,5 2-2 0,4-1-103 0,2 2-136 16,4 1-110-16,5 0-102 0,0 0-68 0,4 1-55 0,2 1-48 0,1 0-42 15,3 0-45-15,0 0-43 0,1 0-55 0,1-1-55 0,-2 0-16 0,1 0-5 16,-1-1 9-16,-1 0 16 0,-1-2 17 0,0 0 20 0,-1-1 32 15,0 0 37-15</inkml:trace>
  <inkml:trace contextRef="#ctx0" brushRef="#br0" timeOffset="10126.0822">20056 680 208 0,'-3'3'276'0,"1"-2"-3"0,-1 0-7 16,0 0 2-16,-2 2 10 0,0 2-10 0,-3-1-13 0,0 4 9 0,-3 1 15 16,-2 1-67-16,-3 2-95 0,-2 2-44 0,0 1-29 0,-2 1-23 15,-2 1-23-15,0 1 10 0,-2 1 16 0,0 1-8 0,0 0-14 16,0 2 8-16,0-2 17 0,1 2-10 0,-1-2-22 0,3 0 7 0,-1 1 7 15,1-3-12-15,2 0-20 0,2-1 2 0,1-2 12 0,3-2-18 0,1 1-24 16,1-4 3-16,3-1 12 0,3-2-9 0,-1-2-15 0,4-2 9 16,0 0 15-16,2-3-4 0,0 0-10 0,2-1 7 0,2-2 13 0,1-2-5 15,2-1-10-15,1-1 15 0,2-4 17 0,4-1-4 0,0-1-8 16,4-2 2-16,-1-3 7 0,3 0-7 0,0-3-13 0,0 0 5 0,1-2 5 16,2-1 1-16,-2 0-5 0,2-3 7 0,-2 2 7 0,2-1-4 15,-2 1-4-15,1-1 5 0,-2 1 13 0,1 2 1 0,-2 2 2 0,-1 0 12 16,0 3 17-16,-2 2 4 0,-2 0 1 0,1 3 13 0,-3 2 14 15,-1 1-2-15,-1 2-8 0,-2 2 10 0,0 1 19 0,-2 2-8 0,-1 1-11 16,-1 1 8-16,0 2 12 0,-1 2-7 0,-1 0-16 0,2 2 7 16,-1 1 16-16,0 1-5 0,1 2-11 0,0 0 10 0,0 2 15 15,0 1-8-15,1 1-14 0,-1 3 5 0,1 0 14 0,1 2-13 0,-1 1-22 16,0 1 4-16,1 1 13 0,-2 1-17 0,0 1-22 0,0 1-3 0,0 1 6 16,-2 1-12-16,0-1-15 0,-1 1 9 0,0-1 14 0,-1 2-5 15,0-1-9-15,0 1 7 0,-1-1 16 0,1 0-5 0,0 0-8 16,1-2 8-16,1-2 15 0,0-1-1 0,2-1-4 0,2-3 10 0,-1-1 13 15,2-4 0-15,-1-2-3 0,4-1 1 0,-1-3 7 0,0-3-5 16,3-1-5-16,0-4 1 0,3-1 2 0,0-4-5 0,2-3-8 0,0-2-5 16,1-2-1-16,2-3-9 0,0-2-12 0,0-2-7 0,0-2-5 15,0-1-3-15,-2-1-8 0,2-1 2 0,-1-3 0 0,0 0-3 0,-2-2-4 16,2 0-1-16,-2-3 4 0,0 1-2 0,1-1-5 0,-1-1 4 0,2 2 4 16,-2 0-2-16,2 2-1 0,-1 2 0 0,0 2 0 15,0 3 0-15,-2 1 0 0,0 2 0 0,-2 5 5 0,-1 1-20 0,-2 4-24 16,-2 2-15-16,-1 3-12 0,-1 1-29 0,-2 4-32 0,-1 1-22 0,-1 1-11 15,-1 3-31-15,1 0-35 0,0 4-40 0,-2 0-40 0,0 2-48 16,-1-1-46-16,0 2 5 0,-1 1 19 0,0 0 14 0,1 0 13 16,0 0 29-16,0-1 34 0,2 0 17 0,2-2 17 0</inkml:trace>
  <inkml:trace contextRef="#ctx0" brushRef="#br0" timeOffset="11210.7626">21440 238 9 0,'-1'-2'118'15,"1"2"4"-15,0 0 4 0,0 0 15 0,0 0 19 16,0 0 7-16,0 0 1 0,0 0-12 0,2-1-14 16,2 1 8-16,0-1 15 0,2 1 11 0,-1 0 14 15,0 0 7-15,1 0 5 16,0-1 13-16,1 1 13 0,0-1-14 0,1-1-19 16,0 2-16-16,1-1-17 0,0 1-14 0,1 0-10 15,-2 0-12-15,0 1-13 0,0 1-20 0,0 1-20 16,-2 2-5-16,0 1 1 0,-1 2-23 15,-1 2-25-15,0 2 2 0,-3 1 10 16,1 2-14-16,-1 1-17 0,0 1 5 0,-1 0 13 16,2 1-13-16,0-1-20 0,2-2 5 0,2 0 14 15,2-3-12-15,1-3-18 0,2-1 2 16,2-4 8-16,2-1-19 0,1-4-28 0,1-4-5 16,0-2 3-16,1-3-6 0,-2-2-12 15,1-2 3-15,-2-3 7 0,-2-1-5 0,-1-1-11 16,-1-2 9-16,-3 0 12 0,-2 0 6 0,-2 2 3 15,-1 0 21-15,-2 2 27 0,-1 3 9 16,-1 3 6-16,-2 1 3 0,1 4 7 16,-4 3 4-16,0 3-1 0,-2 2 7 0,-2 4 8 15,-2 2-4-15,0 4-9 0,-1 2 0 0,-2 1 0 16,1 2-6-16,-1 1-12 0,0 0 2 0,-1 1 1 16,0-1-5-16,-1-1-7 0,-2 0 0 15,2 0 5-15,0-3-8 0,1-2-8 16,1-1 11-16,3-3 17 0,3-1-2 0,2-2-8 15,3-2 7-15,4-3 8 0,5 0 4 0,5-3 7 16,6 1 13-16,4-3 17 0,6-1 0 0,5-1-6 16,5 0 6-16,4-2 9 0,3 2-13 15,1 0-16-15,2 0-16 0,1-1-13 16,1 2-43-16,0 2-49 0,0-1-97 0,1 1-112 16,2 1-47-16,1 0-28 0,1 2-4 0,3 0 6 15,4 0-4-15,3 1-8 0,4-2 4 16,3 1 7-16,5 0 13 0,2 0 19 15</inkml:trace>
  <inkml:trace contextRef="#ctx0" brushRef="#br0" timeOffset="23923.7815">1700 2609 0 0,'4'-1'97'0,"0"-1"43"0,0-1 1 0,0 2 6 15,1 1 4-15,1-2 1 0,-1 1-1 0,0-1-28 0,1 2-42 16,0-1-24-16,0 1-19 0,0 0-5 0,1 0 0 0,0 0 1 15,-1 0 4-15,1 0-2 0,1 0-2 0,1 0 2 0,1 0 2 16,0 0 8-16,2 0 13 0,2 0 1 0,-1 0-5 0,2 0 5 0,1 0 6 16,1 0-3-16,0 0-6 0,2 0 2 0,1 0 2 15,0 0-4-15,0 1-7 0,3 1 4 0,-2-1 4 0,2 1-11 0,1-2-20 16,-2 1 3-16,2 1 7 0,-1-1-7 0,1 1-10 0,-1-2 5 0,1 1 14 16,0 1-10-16,1-1-19 0,-1 1 10 0,1-1 14 0,1 1-8 15,-1 1-17-15,2-3 7 0,-2 1 13 0,3 1-10 0,-1-1-13 16,1 1 6-16,1-2 11 0,0 1-11 0,2-1-15 0,0 2 7 0,1-2 17 15,1 0-12-15,0 1-19 0,1-1 4 0,0 0 15 16,1 0-9-16,0 0-17 0,-1-1 11 0,1 1 15 0,-2 0-7 0,-1 0-14 16,2-2 7-16,-4 2 17 0,1 0-10 0,0 0-19 0,-1 0 14 15,0 0 20-15,-1 0-10 0,-1 0-16 0,1 0 9 0,-1 0 15 16,-1 0-9-16,1 0-15 0,0 0 9 0,1 0 20 0,-1 0-11 0,2 0-20 16,0-1 11-16,1 1 18 0,1 0-9 0,0-2-18 0,1 1 9 15,2-2 20-15,-2 1-8 0,2-1-14 0,-2 2 10 0,2-2 19 16,-2 0-11-16,1 1-19 0,-2-1 12 0,1 2 21 0,0-2-6 0,1 0-15 15,-1 1 6-15,0-2 15 0,1 2-12 0,0-2-19 0,1 2 10 16,0-2 16-16,1 2-11 0,0-2-20 0,0 2 10 0,1-2 19 16,0 2-13-16,1-1-19 0,0 2 8 0,1-2 16 0,1 0-11 15,-1 0-16-15,1 0 8 0,-2 1 20 0,1-1-10 0,0 2-18 16,-1-2 12-16,1 1 18 0,0 1-9 0,-1-1-16 0,1-1 8 0,1 2 17 16,-1-1-10-16,1-1-19 0,0 2 10 0,1-1 20 0,0-1-11 15,2 2-20-15,1-1 9 0,1 1 18 0,2-2-12 0,0 3-20 16,-1-2 11-16,1 1 18 0,0-2-10 0,-1 3-19 0,1-2 11 0,0 1 21 15,-1-1-7-15,0 1-17 0,0 1 9 0,1-2 19 16,0 1-10-16,1-1-18 0,0 1 9 0,1 1 20 0,2 0-11 0,1 0-18 16,0-2 10-16,0 2 22 0,0-1-11 0,0 1-18 0,0-2 10 15,0 1 19-15,1 1-8 0,-1-2-18 0,1-1 10 0,1 2 19 16,0-2-11-16,1 0-20 0,2 1 10 0,1-1 16 0,0 2-11 0,1-2-19 16,1 0 9-16,-1 0 18 0,1 0-10 0,-2 0-17 0,1 0 7 15,-2-2 17-15,-1 2-10 0,-1-1-20 0,0 2 13 0,-1-2 20 16,1 2-10-16,-2-2-20 0,1 2 10 0,0-1 20 0,0 2-10 15,-1-2-19-15,0 1 8 0,1 1 15 0,-2-1-6 0,0 1-13 16,0-1 10-16,0 1 19 0,-2 1-13 0,2-3-19 0,0 1 8 0,0 1 17 16,2-1-9-16,0-1-15 0,2 2 8 0,0-1 16 0,0 1-11 0,2-2-19 15,-1 3 9-15,0-3 15 0,1 1-9 0,-2 1-18 16,0-2 14-16,-2 0 20 0,1 1-10 0,-2-1-16 0,2 0 8 0,0 0 19 16,-1 0-11-16,1-1-17 0,0 2 13 0,1-2 17 0,0 2-7 15,0-1-21-15,0 2 11 0,0-2 20 0,-2 0-10 0,1 1-18 16,0-1 11-16,-1 2 16 0,2-4-9 0,0 4-17 0,0-2 11 15,2 0 17-15,-1 1-13 0,2 1-19 0,1-1 9 0,-2 1 17 16,1 1-13-16,0 0-20 0,-2 0 10 0,0 0 21 0,-1 0-9 0,-1 0-17 16,0 0 10-16,-1 0 13 0,1 0-9 0,0 0-15 0,-1 0 9 15,1 0 15-15,0 1-6 0,1-1-18 0,0 2 10 0,0-1 20 16,0 1-12-16,0-2-19 0,0 1 10 0,0 1 19 0,0-1-4 0,-2 1-15 16,1-2 8-16,1 1 14 0,0 1-8 0,0-1-17 0,3 1 9 15,-1-2 16-15,1 1-8 0,2 2-20 0,-1-1 7 0,2-1 20 16,-1 2-9-16,0-1-18 0,-1 1 9 0,2-2 15 0,-2 1-9 15,0-1-16-15,1 2 8 0,2-1 19 0,-1-1-8 0,2 1-17 16,0 1 10-16,3-2 19 0,0 2-9 0,-1-1-14 0,1-1 7 0,0 2 11 16,-1-1-10-16,2-1-16 0,-1 1 7 0,2 1 16 0,1-2-8 0,0 2-17 15,2-1 7-15,-1 1 19 0,1 0-8 0,0-2-14 16,0 2 7-16,-3-1 13 0,1 1-9 0,-1 0-17 0,-1 0 10 0,0 0 17 16,1 0-7-16,-1 0-15 0,2-2 11 0,0 4 14 0,0-4-4 15,0 4-15-15,1-4 9 0,0 2 14 0,-2-1-8 0,2 1-14 16,-1 0 10-16,2-3 16 0,2 3-8 0,0-2-17 0,1 1 8 0,1-1 16 15,1 1-5-15,-1 1-14 0,0-3 7 0,0 1 11 16,-1 1-10-16,1-1-18 0,-1 1 11 0,1-2 14 0,0 1-10 0,0 1-16 16,0-1 8-16,0 1 16 0,0-2-5 0,0 1-14 0,-2 1 7 15,0-2 11-15,-2 1-4 0,0-1-10 0,0 0 7 0,0 2 12 16,-2-2-8-16,2 0-13 0,-1 0 9 0,0 0 18 0,-1 0-1 0,1 0-8 16,-3 0 7-16,0 0 11 0,0 0-4 0,-1 0-10 0,1 0 8 15,1 0 9-15,-1 0-6 0,1 0-10 0,-1 0 5 0,2 0 13 16,-2 0-7-16,0 0-11 0,-2 0-1 0,-2 1 5 0,0-1-7 0,-1 2-8 15,0-2 0-15,-3 1 4 0,0 1-1 0,0-2 0 16,-2 1 14-16,0 1 17 0,-2-2 2 0,-2 1 0 0,0 1 3 0,-2-2 0 16,-3 0 3-16,-1 0-3 0,-1 1 3 0,-2 1 3 0,-1-1 0 0,-1 1-1 15,-2-2-5-15,-1 1-6 0,0 1-9 0,0-1-12 16,-1 1-6-16,-1-1-5 0,1 1 4 0,0 1-1 0,-1-3 1 0,1 3-5 16,-2 0 1-16,1-3 2 0,-2 3-1 0,-2-2-2 15,-2 1 3-15,0-2 4 0,-2 1-1 0,-2 1-1 0,-2-1 1 0,0 1 7 16,-4-2-2-16,1 0-7 0,-4 0 5 0,-1 0 5 0,-2 0-2 0,-1 0-2 15,-2 0 4-15,-2 0 4 0,-2 0-5 0,-1 0-4 0,0 0 8 16,-2-2 11-16,-2 1 1 0,0-1-4 0,-2 1 4 0,0 1 4 16,-2 0-5-16,1-2-5 0,-1 2-13 0,0 0-10 0,0-3-34 0,0 2-44 15,-1-1-51-15,-2 1-53 0,-1-2-65 0,0 3-70 0,-1-3-85 16,-1 1-88-16,0 1-32 0,-2-2-11 0,-3 0-1 0,-1 0 3 16,0 0 9-16,-3-3 9 0,-2 0 35 0,-2-2 38 0,-1-2 50 0,-2-1 152 15</inkml:trace>
  <inkml:trace contextRef="#ctx0" brushRef="#br0" timeOffset="26777.6705">3801 3992 0 0,'12'-7'49'0,"-1"-1"92"0,-2-1 5 16,-1 2 5-16,2-1 8 0,-2 1 6 0,-2-1 3 0,1 1-19 16,0 0-28-16,-2 0-8 0,0 0-7 0,1-1-2 0,-2 1-2 15,-2 0 10-15,1 0 19 0,0 0-5 0,-2-1-11 0,-1 1 4 0,1 0 7 16,-1 0-3-16,-1 0-9 0,0 1 1 0,-1-2 2 16,1 2-19-16,-2 0-26 0,1 0-3 0,-1 0 7 0,-1 0-20 0,0 0-32 15,-1 0 4-15,-1 0 14 0,0 0-15 0,-1 0-25 16,-1 0 5-16,-1 0 14 0,-1 0-13 0,-2 0-23 0,0 0 6 0,-2 2 12 15,-1-1-17-15,-2 2-23 0,-1-1-1 0,-3 2 8 16,0-1-16-16,-3 3-28 0,-2 0-5 0,0 2-4 0,-2 1-11 0,0 0-14 16,-3 1 3-16,0 2 6 0,1 0 0 0,0 2-3 0,0 1 10 15,0-2 16-15,2 2 4 0,2 0 0 0,2 2 13 0,1-4 19 16,4 4 11-16,2-2 11 0,2 1 9 0,5 1 9 0,0-1 6 0,5 1 2 16,1 2 5-16,3 2 8 0,1 0 8 0,2 2 8 15,4 1 17-15,0 3 20 0,4 0 2 0,0 3-2 0,4 0 13 0,0 1 12 16,2 1-5-16,2 1-8 0,-1 0 4 0,0 1 10 0,2 0-11 15,-2 1-19-15,1-2-2 0,-2 1 1 0,0 0-20 0,0-2-23 16,-2 0 1-16,0 0 10 0,-2-2-11 0,0-2-22 0,-2 0 13 0,1-2 17 16,-2 0-7-16,-1-1-15 0,-1-2 11 0,-2-2 20 15,-1 0-7-15,-1-2-16 0,-2 0 11 0,-1-1 20 0,-2-1-6 0,-2 0-15 16,-3-1 8-16,-2 1 16 0,-2 0-11 0,-2 0-19 0,-3 1 11 16,-2-1 14-16,-2-1-8 0,0 0-17 0,-2 0 10 0,-1-1 17 15,-1 0-10-15,-1-2-19 0,-1-1 4 0,0 0 8 0,-1 0-7 16,0-1-16-16,1-2 5 0,0 1 11 0,0-1-10 0,2 0-16 15,0-2 5-15,1 0 12 0,2-1-12 0,2-1-22 0,2-1 4 0,1-1 12 16,2 0-15-16,4-1-23 0,0-2-14 0,2 0-14 16,3-1-41-16,2-2-49 0,3 0-37 0,3-3-32 0,2-1-57 0,5-2-62 15,0 0-11-15,5-2 4 0,1 0-3 0,1-2-6 0,3 1 13 16,2-1 19-16,0-1 17 0,2 2 19 0</inkml:trace>
  <inkml:trace contextRef="#ctx0" brushRef="#br0" timeOffset="27046.4242">4499 4106 214 0,'4'-3'401'0,"0"0"-1"0,1 0-7 0,-1-1 5 0,1 1 8 16,-1 0-5-16,0 2-8 0,2 0 4 0,0 0 8 0,1 1-30 0,1 0-43 16,0 0-125-16,0 1-150 0,1 0-69 0,1 0-44 0,-1 2-20 15,2 0-11-15,-1 1-26 0,1-1-28 0,0 2-40 0,1 1-43 16,-2-1-50-16,2 1-52 0,-1 0-28 0,0 1-22 0,-2-1-7 0,-1-1 1 16,0 0 17-16,0 0 20 0,-1 1 20 0,-2 0 20 0,-1 0 20 0,-1 0 116 15</inkml:trace>
  <inkml:trace contextRef="#ctx0" brushRef="#br0" timeOffset="27221.1819">4259 4550 0 0,'-4'8'238'0,"2"-1"98"0,2-2-1 16,0-2 1-16,3 0 0 0,0-1-2 0,1 0-1 0,1 0 2 0,3-1 1 15,1 0-5-15,3 0-4 0,3-1-127 0,1 0-164 0,1-1-84 0,3 1-62 16,3-1-70-16,2-2-73 0,2 1-41 0,4 0-30 0,2-2-8 0,0-1-1 15,3 0-1-15,0-1-2 0,0 0 4 0,2-1 5 0,-2 0 20 16,-3-1 25-16</inkml:trace>
  <inkml:trace contextRef="#ctx0" brushRef="#br0" timeOffset="27811.5686">6700 3634 64 0,'0'-12'233'0,"0"3"10"16,-3 0 10-16,2-2 1 0,-2 2-4 0,1-1 8 0,-1 1 11 16,-1 0 2-16,0 0-2 0,-1 0-47 0,-2 1-57 0,0 1-57 0,-1 1-60 15,-1 0-5-15,0 0 13 0,-3 3-13 0,0-2-16 0,-2 4 6 0,0-1 12 16,-1 1-9-16,0 2-13 0,-1 1 4 0,-1 2 10 0,1 1 1 0,-1 1-8 15,1 1 7-15,-2 2 7 0,2 2-1 0,0 2-4 0,0 2 3 16,0 2 3-16,2 2-1 0,-1 1-4 0,0 1-1 0,3 3 2 16,0 0-5-16,3 3-5 0,0-2-4 0,2 4-4 0,2-1-4 0,1 2-2 15,2-1-5-15,2 1-3 0,2-1 0 0,2-1 1 0,1-1-1 0,3-2-6 16,0-1 3-16,3-1 6 0,1-1 5 0,0-3 2 0,1 0 11 16,0 0 12-16,1-2 0 0,0 0-1 0,1 0 8 0,-2-3 14 0,2 2-4 15,-2-2-8-15,1-1 6 0,-1 1 15 0,-2-2-8 0,-1 0-14 16,1 0 1-16,-3-2 3 0,0 1-15 0,-3-1-20 0,1-2 4 0,-2 1 8 15,-3-2-10-15,0 0-18 0,-2-2 9 0,-2 0 15 0,-1-1-10 0,-2 1-23 16,-2 0 7-16,-4-1 20 0,-2 0-12 0,-2 0-24 0,-2 1 3 16,-2 0 8-16,-3-2-20 0,0 2-30 0,-2-1-6 0,0-2 0 15,-1 0-18-15,1 1-24 0,1-1-12 0,1-1-8 0,2 1-16 0,1-2-19 16,3 0-29-16,1 0-29 0,4 0-44 0,1-2-49 0,3 1-22 0,3 0-13 16,5 1-1-16,0 0 4 0,2-5 11 0,4 2 14 0,3-1 18 15,3 0 17-15,4 0 11 0,3-1 64 0</inkml:trace>
  <inkml:trace contextRef="#ctx0" brushRef="#br0" timeOffset="28067.1801">7544 4106 156 0,'4'2'331'16,"0"-1"5"-16,0 0 3 0,1-1 0 0,2 0-3 0,0 1 0 0,1-1 3 16,1 1 2-16,2 1-1 0,1-1-32 0,1 0-43 0,2 0-98 0,1 0-119 15,0 1-39-15,2 0-20 0,1-1-13 0,0 2-12 0,2-1-15 16,0 0-15-16,1 1-6 0,0-2-4 0,1 1-22 0,1 0-28 0,0-1-9 16,0 0-6-16,1 0-34 0,-1-1-43 0,2 0-32 0,-2-1-28 15,-2 0-11-15,1 0-7 0,-2-2 11 0,-2 0 15 0,-2-1 6 0,-1 0 0 16,-1 1 23-16,-3-2 26 0</inkml:trace>
  <inkml:trace contextRef="#ctx0" brushRef="#br0" timeOffset="28315.1395">7852 3679 0 0,'4'1'174'0,"-1"1"214"0,-1-2-2 15,1 3 5-15,0-2 7 0,-2 1-5 0,2 2-8 0,-2-1 11 0,0 2 15 16,2 1-3-16,0 3-4 0,-2 0-74 0,0 3-93 0,1 0-96 16,-2 4-95-16,-2-1-11 0,1 3 10 0,-3 3-8 0,0 1-14 15,-3 1 10-15,1 2 15 0,-2 0-15 0,-2 3-26 0,1-1-2 0,-2 1 4 16,1 0-32-16,-2-2-38 0,1 2-35 0,0-3-30 0,1 1-45 0,0-1-48 16,2-1-71-16,0 0-77 0,3-1-37 0,0-4-22 0,2-1 0 15,2-1 9-15,1-2 2 0,2-5 4 0,2-1 19 0,2-3 29 16,2-1 35-16,1-3 100 0</inkml:trace>
  <inkml:trace contextRef="#ctx0" brushRef="#br0" timeOffset="28596.0351">8696 3856 0 0,'8'-3'148'0,"-1"0"196"15,-1 0 5-15,-2 0-2 0,0-1-4 0,0 2 1 0,-1-1 4 16,-3 3-2-16,0 0-2 0,0 0 4 0,1 1 7 0,1 2-89 0,-1 0-118 16,-1 1-61-16,-1 2-42 0,-2 1-15 0,0 2-7 0,1 3 8 0,-4 0 16 15,1 2-1-15,-2 3-5 0,-1 0 10 0,-1 1 15 0,0 1-8 16,-1 0-16-16,0 0 6 0,-1 0 11 0,0 1-13 0,2-1-19 16,0 0-4-16,-1-1-1 0,2 1-28 0,2-1-37 0,0-1-26 0,2 0-24 15,0-2-30-15,0 1-32 0,2-2-44 0,0 0-50 0,1-1-59 0,0-2-64 16,1-2-16-16,0 0-7 0,2-2 2 0,1-2 0 0,1-2 21 15,1-2 26-15,1-1 23 0,2-2 28 0,0-2 20 0,0 0 250 16</inkml:trace>
  <inkml:trace contextRef="#ctx0" brushRef="#br0" timeOffset="28765.4886">9091 3319 196 0,'1'-3'428'0,"0"0"-16"0,1 0-23 0,-1-2-23 16,2 1-23-16,-1 1-34 0,1-2-37 0,1 4-50 0,1 1-50 0,1 1-68 16,0 2-74-16,2 0-182 0,-1 2-212 0,1-1-55 0,-1 1-8 15,1-1 14-15,0 1 25 0,0 1 22 0,0-2 22 0,0 1 35 0,0-2 248 16</inkml:trace>
  <inkml:trace contextRef="#ctx0" brushRef="#br0" timeOffset="29561.6501">11296 4088 0 0,'1'11'82'15,"-1"2"55"-15,-1 2 1 0,-2 2 1 0,-2 1 1 16,-2 1 1-16,-1 1 0 0,-1 3-36 0,-3 1-44 0,-1 0-31 0,-3 2-25 16,0 1-23-16,-3-1-20 0,-1 1-38 0,0-2-41 15,0 0-14-15,-1-2-5 0,-1 0-4 0,1-3 1 0,0-1-2 0,1-1 0 16</inkml:trace>
  <inkml:trace contextRef="#ctx0" brushRef="#br0" timeOffset="30830.445">12549 3628 0 0,'0'-3'6'0,"0"0"267"0,2 0 19 0,-2 0 19 0,0-2 17 16,0 4 16-16,0-2 11 0,0 0 19 0,0 3 19 0,0 0 1 15,-2-2-1-15,2 2-78 0,0 0-99 0,0 0-45 0,0 0-27 16,0 0-15-16,0 0-12 0,-1-1-22 0,1 1-26 0,0 0-11 0,0 0-7 16,-3 1-19-16,3-1-28 0,-2 2 2 0,2-2 11 0,-3 0-8 0,0 3-11 15,1 0 14-15,-1 1 18 0,0 2-3 0,-1 2-10 0,-1-1 11 16,0 4 20-16,-1-1-6 0,0 4-12 0,-1-2 8 0,0 4 19 0,-1-1-9 15,2 3-17-15,-2 0 7 0,1 0 13 0,-1 3-14 0,1-1-20 16,-1 2 4-16,0 1 9 0,0 0-11 0,2 0-19 0,-1 1 6 0,0-1 14 16,1 1-10-16,0-3-17 0,2 1 8 0,2-1 14 0,-1-1-13 0,0-1-23 15,3-1 1-15,0-1 10 0,0-1-19 0,3-1-26 0,0-2-4 16,1 0 8-16,1-2-22 0,2-1-31 0,1-2-17 0,0-1-16 16,2-1-32-16,1-2-43 0,2-2-52 0,1-1-58 0,2-2-49 0,1-1-44 15,0-3 1-15,2-2 15 0,0-2 4 0,-1-1 2 0,1-2 18 0,0-2 21 16,-3-1 23-16,0-1 20 0</inkml:trace>
  <inkml:trace contextRef="#ctx0" brushRef="#br0" timeOffset="31025.7577">12649 3212 0 0,'-1'-9'78'0,"1"2"105"16,0-4 13-16,0 4-13 0,0-1-21 0,1 2-15 0,-1 2-13 15,0 4-34-15,0 0-38 0,0 0-67 0,0 0-73 0,0 0-58 0,0 0-56 16,-1 4 0-16,0 2 16 0,-1 2-7 0,1-1-13 0</inkml:trace>
  <inkml:trace contextRef="#ctx0" brushRef="#br0" timeOffset="32173.4288">13511 3646 0 0,'-3'0'208'0,"3"0"121"0,0 0-1 0,-1 0 4 0,1 0 4 15,0 0 10-15,0 0 19 0,0 0 7 0,1 0 3 0,3-2 10 16,0 1 11-16,0 1-106 0,1 0-143 0,2 0-48 0,1 0-18 16,0 0-11-16,1 0-8 0,2 0-1 0,1 0 5 0,1 0-22 0,1 0-32 15,-1 0-21-15,0 0-20 0,1 0-37 0,-1 0-39 0,0 0-64 0,1 0-68 16,-2 0-69-16,1 1-69 0,-1-1-15 0,-1 0 1 16,-1 2-4-16,0-2-6 0,-1 1 8 0,-2 2 16 0,-3-1 12 0,-4-2 16 15,1 3 26-15,-2 1 281 0</inkml:trace>
  <inkml:trace contextRef="#ctx0" brushRef="#br0" timeOffset="32358.7871">13395 3941 0 0,'-6'5'75'0,"2"-1"277"0,2 0 7 0,-1-3-2 0,3-1-5 16,0 0 5-16,0 0 11 0,3 1-4 0,1-1-2 0,2 0 5 15,1 0 7-15,2 0-77 0,3 0-102 0,3-1-84 0,1 1-80 16,1 0-38-16,5-1-25 0,0 1-26 0,2 0-26 0,2 0-36 0,2 0-41 15,0-1-52-15,0 1-58 0,1-1-47 0,2-1-41 0,-2 1-8 0,-1 0 2 16,0 0 2-16,-3-2 3 0,-1 2 15 0,-1-1 18 0,-3 1 29 16,-3-2 29-16</inkml:trace>
  <inkml:trace contextRef="#ctx0" brushRef="#br0" timeOffset="33953.8746">15240 3109 99 0,'0'0'240'0,"0"0"7"0,-3-2 4 15,3 2 13-15,0 0 21 0,-1-1-14 0,1 1-17 0,0 0 14 0,0 0 26 16,0 0-49-16,0 0-74 0,0 0-32 0,0 0-20 0,0 0-25 0,0 0-25 16,0 0-4-16,0 0 2 0,0 0-11 0,0 0-16 0,0 0-2 0,0 0-1 15,0 0 1-15,0 0-4 0,-1 0 1 0,1 0 2 0,0 0-1 16,0 0-1-16,0 0-2 0,0 0-2 0,0 0-1 0,0 0-3 15,0 0-4-15,0 0-4 0,0 0-4 0,0 0-1 0,0 0-5 0,0 0-2 16,0 0-1-16,-2-3 3 0,2 3-4 0,0 0-5 0,0 0 1 0,-1-2 4 16,1 2-4-16,-1-1-4 0,1 1 2 0,-3 0 2 0,2-2-1 0,-2 1-4 15,0 1-2-15,1-2 1 0,-1 2-5 0,-1-1-8 0,0 1-5 16,-1 0-2-16,-1 0-2 0,0-2-5 0,-1 2-2 0,-1 0-2 16,-1 0 0-16,-1 0-2 0,1 0 1 0,-2 0-1 0,1 0 4 0,-1 2 2 15,0-2 4-15,1 0 2 0,-1 0 7 0,2 0 7 0,-1 0 1 0,1 0-1 16,1 0 5-16,-1 0 7 0,1 0-2 0,0 0-4 0,0-2 5 15,0 2 4-15,0-1-2 0,0 1-7 0,0-2 5 0,0 2 2 0,1-1-2 16,0 1-2-16,1 0 3 0,-1 0 3 0,-1 0-2 0,1 0-5 16,-1 0 2-16,2 0 4 0,-2 0-2 0,-2 0-5 0,1 0 4 0,0 0 2 15,-2 1-1-15,0-1-3 0,1 2 3 0,-2-1 5 0,0 1-4 0,-2-2-4 16,2 1 2-16,-1 1 2 0,-2-1 1 0,2 1-4 0,0-2 4 16,-1 1 2-16,1 1-2 0,1-1-2 0,0 1 1 0,1-2 4 15,2 1-4-15,0-1-2 0,1 2 2 0,1-1 8 0,0-1 3 0,2 2 5 16,1-2 2-16,1 0 2 0,3 0 2 0,-2 0 2 0,2 0 1 0,0 0 1 15,0 0 3-15,0 0 4 0,0 0 1 0,0 0-1 0,0 0 4 16,0 0-1-16,0 0-5 0,0 0-10 0,0 0 5 0,0 0 6 0,0 0-6 16,0 0-7-16,0 0 2 0,0 0 8 0,0 0-7 0,0 0-14 15,0 0 4-15,0 0 7 0,0 0-7 0,0 0-11 0,0 0 4 0,0 0 7 16,0 0-7-16,0 0-15 0,0 0 5 0,0 0 10 0,0 0-6 0,0 0-11 16,0 0 7-16,0 0 10 0,0 3-5 0,-2 0-10 0,1 1 3 0,0 1 11 15,-1-1-5-15,0 2-11 0,0 0 8 0,0 2 11 0,-1 1-5 16,0-2-9-16,1 2 4 0,-2 2 10 0,0-1-7 0,0 1-10 15,0 2 6-15,0 1 8 0,-2 1-5 0,1 0-8 0,0 1 7 0,-1 1 10 16,1 2-5-16,-2 1-8 0,-1 1 7 0,0 1 10 0,0 2-2 0,-1 2-5 16,0 1 6-16,-2 0 10 0,0 3-2 0,-1 0-8 15,0 3 6-15,-1 0 9 0,0-2-8 0,-1 4-8 0,0-2 8 0,-2 0 16 16,1 1-7-16,-1 0-8 0,0 0 5 0,1-2 14 0,1-1-4 0,-1-1-13 16,3-1 13-16,0-3 20 0,1 0-2 0,2-2-10 0,1-2 13 0,0-1 20 15,1-1-8-15,1-2-16 0,-1 0 10 0,2-1 14 0,-1-1-10 16,2-2-18-16,0 0 6 0,0 0 14 0,2-2-16 0,-1 0-22 0,0-3 3 15,2 1 12-15,0-1-15 0,-1 0-21 0,2-1 5 0,0-1 10 16,2 1-11-16,-1-2-16 0,0 0 8 0,1-2 14 0,0 1-2 0,2 0-8 16,0-1 7-16,0-1 14 0,0 0-1 0,2 0-7 0,-1 0 13 15,2-1 11-15,-1 0 1 0,2 1-7 0,0-1 7 0,2 1 7 0,0-2-5 16,2 0-7-16,2-1-4 0,-1 0-1 0,3 0-25 0,0-1-27 16,0 0-31-16,1-2-34 0,2 1-49 0,0-1-60 0,1 1-78 0,-2-2-84 15,1 2-67-15,0-2-65 0,-2 2-18 0,0-2-5 0,-1 1-1 0,-1-1 2 16,-2 1 17-16,-2-2 23 0,-2 0 29 0,-2 0 29 0,-2 2 46 15,-2-2 289-15</inkml:trace>
  <inkml:trace contextRef="#ctx0" brushRef="#br0" timeOffset="34400.6323">14987 3823 97 0,'-7'-3'411'0,"2"-1"3"16,1 0-7-16,0 0 14 0,1 1 22 0,0 0 8 0,2 0 4 0,0 0 8 16,-1 1 8-16,2 2-4 0,0 0-8 0,0 0-141 0,0 0-182 15,0 0-79-15,2-1-49 0,-2 1-10 0,1-2 5 0,2 1-22 0,-1 1-32 16,-2 0-5-16,4 0 4 0,0 0-14 0,2 0-14 0,0 0 10 15,1 0 14-15,0 0-2 0,2 0-11 0,0 0 24 0,2-3 30 0,1 0 4 16,0-2-5-16,3 1 13 0,-1-2 19 0,2 0-7 0,2-3-15 16,0 1 9-16,0-2 17 0,2-1-8 0,-2-1-15 0,2 0 7 0,-1-1 16 15,0 1-10-15,-2-3-17 0,0 0 8 0,1 1 16 0,-2-2-7 0,-2-1-13 16,1 2 17-16,-2-1 26 0,-1-1-5 0,-1 4-14 0,0-1 13 0,-2 1 19 16,-1 2-5-16,-3 1-14 0,1 4 11 0,-2 0 14 0,-2 0-11 15,1 3-17-15,-2 0 4 0,-1 3 7 0,0 0-15 0,0 0-24 16,0 3 3-16,0 0 7 0,0 3-11 0,-1 1-19 0,0 4 10 0,-2 2 16 15,-1 4-8-15,-1 1-14 0,-2 4 11 0,-1 2 17 0,-1 2-10 0,-2 2-22 16,-1 1-10-16,-1 2-7 0,-1 1-35 0,0-1-44 0,0 4-41 16,0-2-47-16,-1 1-60 0,0-1-65 0,2 0-49 0,1-2-45 0,1-1-22 15,3-4-13-15,2 0 8 0,0-5 15 0,2-3 15 0,4-2 14 16,2-3 31-16,0-3 36 0</inkml:trace>
  <inkml:trace contextRef="#ctx0" brushRef="#br0" timeOffset="34624.0777">15919 3907 315 0,'0'6'450'16,"0"-1"-5"-16,1 0-10 0,0 0 5 0,-1-2 8 0,0 1-4 0,-1-1-9 15,0 2 5-15,-2 1 11 0,0 1-26 0,1 1-37 0,-1-1-139 16,-1 1-171-16,-1 2-64 0,-1 1-34 0,0 1-2 0,-1 0 1 15,0 0-27-15,-1 1-36 0,-1 0-29 0,-2 0-29 0,1 0-49 0,-1 1-53 16,-1-2-74-16,-1 1-81 0,1-2-32 0,0-2-16 0,0 0 5 0,1-2 13 16,2 0 7-16,2-2 8 0,2-2 21 0,5-3 29 0,0 0 32 0,0 0 151 15</inkml:trace>
  <inkml:trace contextRef="#ctx0" brushRef="#br0" timeOffset="35202.0857">16752 3578 0 0,'0'0'279'0,"0"2"109"0,0-2-8 16,0 0 1-16,0 0 3 0,-1 1-5 0,-1 1-5 0,1-1 4 0,0 1 7 16,-1 1-4-16,1 0-6 0,0 3-96 0,-2 0-121 0,-1 0-88 0,0 4-76 15,0 2-3-15,-1 0 18 0,-2 2-3 0,0 2-12 0,-1 1 8 16,0-1 16-16,0 2-8 0,-1 2-16 0,1-1 8 0,-1 1 14 0,1-2-10 15,0 2-13-15,0-2 7 0,0 1 13 0,1-2-7 0,2 0-16 16,1-3 8-16,0 1 14 0,1-3-7 0,0-2-19 0,2 0 8 0,1-3 17 16,0-1-5-16,1-2-11 0,1-1 14 0,-1-1 21 0,2-1-3 0,1-2-15 15,1-1 14-15,0-1 20 0,3-3-5 0,2-1-19 0,0-2 13 0,2-2 19 16,2-2-6-16,0-2-14 0,2-1 10 0,0-2 13 16,2 0-15-16,0-1-23 0,1-2 5 0,0-1 15 0,1 2-12 0,0-2-21 15,0-1 9-15,1 1 15 0,-1-1-7 0,1 1-17 0,1 1 6 0,-1 0 13 16,-1 1-7-16,-1 2-13 0,-1 2 10 0,-2 2 16 0,0 2-5 15,-2 2-17-15,-2 2 7 0,-3 2 13 0,0 2-10 0,-2 2-14 0,0 1 7 16,-1 1 13-16,0 3-8 0,-1 1-14 0,-1 2 6 0,0 2 13 0,0-1-7 16,-1 4-13-16,-1 2 7 0,0 1 13 0,-2 1-2 0,-2 3-14 15,1 0 7-15,-3 3 11 0,0 1-12 0,-1 1-24 0,-2 1-3 0,0 1 2 16,1-1-34-16,-1 2-40 0,0-2-42 0,1-1-42 0,-1 0-54 16,0-2-58-16,1 0-74 0,-1-2-75 0,2-1-29 0,-1-4-10 15,2-2 8-15,0-1 13 0,2-2 6 0,-1-2 4 0,2-4 26 0,1-3 32 16,0 0 43-16,0 0 195 0</inkml:trace>
  <inkml:trace contextRef="#ctx0" brushRef="#br0" timeOffset="36236.0051">17731 3050 0 0,'1'-4'253'0,"0"1"55"0,1 0 7 0,-1 1 13 0,0-1 14 0,-1 2 17 15,0 1 17-15,0-3-11 0,0 3-19 0,0-3 16 0,0 3 28 16,2-2-102-16,-1-1-141 0,0 2-39 0,1 1-6 0,2 0-15 0,0-2-18 16,1 2-11-16,0 0-5 0,2 0-20 0,1 0-24 0,1 2-2 15,1-2 8-15,0 3-10 0,1 0-17 0,0 0 9 0,1 0 16 0,0 1-7 16,0 1-15-16,1-1 9 0,2 2 17 0,-2-1-8 0,2 1-15 15,1 0 7-15,-2 0 19 0,2 0-11 0,-1 0-15 0,1 0 9 0,-1 0 16 16,1 0-10-16,-2 0-15 0,1-2 6 0,0 1 15 0,-1-2-9 0,0 1-15 16,-1-1 9-16,0 0 17 0,1-1-10 0,-2 1-19 0,-2-2 9 15,1 1 18-15,0-2-9 0,-1 0-16 0,0 0 8 0,-2 0 17 16,0 0-9-16,0 0-15 0,-2 0 9 0,1 0 17 0,-2-2-7 0,-1 2-11 16,-1-1 14-16,0-1 25 0,-3 2-2 0,0 0-14 0,0 0 16 0,0 0 20 15,0 0-2-15,0 0-16 0,0 0 14 0,0 0 18 0,0 0-9 0,0 0-15 16,0 0 5-16,0 0 11 0,-3-1-13 0,3 1-24 0,0 0 3 15,0 0 9-15,0 0-13 0,0 0-22 0,0 0 4 0,0 0 10 0,0 0-11 16,0 0-16-16,0 0 6 0,0 0 12 0,0 0-7 0,0 0-16 16,0 0 8-16,0 0 14 0,0 0-10 0,0 0-14 0,0 0 8 0,0 0 17 15,0 0-7-15,0 0-17 0,0 0 7 0,0 0 17 0,0 0-10 16,0 0-13-16,0 0 7 0,0 0 13 0,0 0-8 0,0 0-13 0,0 0 9 16,0 0 15-16,0 0-10 0,0 0-16 0,0 0 8 0,1 3 15 15,-1-3-7-15,0 3-17 0,0-2 9 0,0 4 15 0,-1-1-6 0,0 2-15 16,-1 0 9-16,1 2 15 0,0 1-9 0,-2 0-14 0,0 3 8 0,-1 0 18 15,-1 0-9-15,0 3-15 0,-2 0 9 0,-1 1 14 0,-1 2-10 16,-1 2-13-16,-2-2 8 0,0 4 14 0,-1 1-7 0,-2 2-12 16,1 1 8-16,-2 1 14 0,0 0-7 0,-2 3-12 0,2 0 8 0,-1 0 14 15,1 1-7-15,-1 1-10 0,1-1 7 0,1 1 13 0,0-2-7 0,2 1-15 16,0-1 6-16,2 2 12 0,2-2-9 0,-1-1-13 0,2 0 7 0,2-2 12 16,0 0-6-16,1-3-12 0,1 0 10 0,1-3 16 0,2 0-4 15,0-3-7-15,-1 0 8 0,2-3 16 0,0 1-5 0,2-3-8 16,-2 0 5-16,1-1 11 0,0-1-6 0,1-1-12 0,-1-2 5 0,0-1 10 15,1-1-9-15,-1-1-14 0,0 0 2 0,1-1 5 0,-1-1-7 0,0 0-8 16,1-2 1-16,-2-1 9 0,0 0-5 0,0 0-5 0,0 0 4 16,0 0 7-16,0 0-1 0,0 0-3 0,0 0 3 0,0 0 5 15,0 0-5-15,0 0-5 0,0 0 2 0,0 0 3 0,0 0-6 0,0 0-4 16,0 0-1-16,0 0 5 0,0 0-4 0,0 0-7 0,0 0-1 0,0 0 5 16,0 0-5-16,0 0-6 0,0 0 3 0,-2 2 6 0,2-2-3 0,0 0-3 15,0 0 3-15,0 0 9 0,0 0-5 0,0 0-4 0,0 0 2 0,0 0 7 16,0 0-2-16,0 0-5 0,0 0 5 0,0 0 8 0,0 0-1 15,0 0-2-15,2 1 6 0,-2-1 9 0,0 0 3 0,0 0 1 16,0 0 7-16,0 0 7 0,0 0 3 0,0 0 1 0,0 0 1 0,0 0 1 16,0 0-2-16,0 0-1 0,0 0-1 0,-3-1-4 0,0 0-4 15,1-1-4-15,-1 0-8 0,-1 0-9 0,0 0-3 0,-1-1-6 0,-2 1-8 16,0-1-7-16,-2 1 0 0,0 0 2 0,-2-1-4 0,-1 2-2 16,0-1 2-16,-1 0 2 0,-2 0-1 0,0 1-5 0,1-2-3 0,-1 2-5 15,0-1-5-15,1 1-10 0,-2-2-19 0,1 1-24 0,-1-1-21 0,1 1-21 16,-1 0-34-16,0-1-37 0,0 1-49 0,-1-1-52 0,1 1-67 15,-1 0-68-15,1 0-37 0,0 0-25 0,0 1-1 0,1-2 4 16,2 1 22-16,-1 0 28 0,2-1 22 0,2 1 21 0,-1-1 34 0,2 2 37 0</inkml:trace>
  <inkml:trace contextRef="#ctx0" brushRef="#br0" timeOffset="37800.491">19065 4112 0 0,'7'2'385'0,"-2"-1"55"0,-1 0-8 0,0-1 3 0,-1 1 9 15,-3-1-6-15,0 0-9 0,1 1 6 0,1 1 10 0,-1 0 1 0,0 2-5 16,-1-1-105-16,0 3-135 0,0 1-95 0,0 2-83 0,-1 0-8 0,-2 3 15 16,1 2-8-16,-4 0-13 0,0 3 8 0,-2 0 13 0,-2 2-21 15,-2 1-32-15,-1 2-11 0,-3-1-7 0,-1 3-34 0,-1 0-39 16,-2 0-42-16,-1 0-40 0,0 0-67 0,-1 0-71 0,2-1-52 0,0 0-43 16,3-3-18-16,0 1-9 0,2-3 12 0,2-1 20 0,2-3 13 0,3-2 12 15,3-2 27-15,2-3 31 0</inkml:trace>
  <inkml:trace contextRef="#ctx0" brushRef="#br0" timeOffset="38504.4989">21627 3340 0 0,'-6'-12'96'0,"1"1"103"0,-2-1 34 15,1 0-2-15,-2 0-11 0,-2 0 8 0,1 0 12 0,-2 0 3 0,1 0 3 16,-1 2-49-16,-2 1-68 0,1-2-32 0,-2 4-25 0,0-1 11 16,0 1 19-16,0-1-8 0,-1 2-16 0,2 2 6 0,-1 1 14 15,1-2-5-15,1 4-12 0,-1-1-5 0,1 2-2 0,-2 2-4 0,2 1-4 16,-1 1 9-16,0 2 12 0,-1 3-12 0,1 0-19 0,-2 3-16 0,2 0-14 16,1 3-4-16,-1 0 4 0,2 2-4 0,0 1-1 0,3 1 2 0,0 2 5 15,3 0-2-15,1 3-5 0,3 0 0 0,1 3 1 0,1-1-4 16,2 4-6-16,2 0 0 0,0 0 3 0,3 0-4 0,0 1-5 15,2 1 3-15,-1 1 10 0,0-3-4 0,2 0-7 0,0 0 5 0,1-2 11 16,-2-1-1-16,2 2-10 0,-1-4 7 0,-2-1 7 0,1-1-2 0,-2-3-7 16,-2 0 5-16,0-2 4 0,-2-1-5 0,-2-1-10 0,1-3 8 15,-3-1 13-15,-1-1-6 0,-1-2-12 0,-2-1 7 0,-1-1 13 16,-2-2-11-16,-2-1-14 0,-2 0 7 0,-2-2 10 0,-2 1-8 0,-2-2-11 16,-2-1 7-16,-2-1 15 0,0 0-11 0,-2-3-17 0,0 0 7 0,1 0 12 15,-1-2-9-15,0-2-18 0,1 1 10 0,2-1 16 0,0-2-8 16,2 1-18-16,4-2 7 0,-1 1 8 0,4-1-22 0,2-1-37 15,2 2-23-15,2-2-17 0,2 1-36 0,5-1-39 0,0 1-54 0,4-1-59 16,2 0-52-16,5 0-54 0,3 0-9 0,3-2 3 0,3 0-1 0,4 0-4 16,3 0 19-16,3 2 23 0,3-2 28 0,1 1 28 0</inkml:trace>
  <inkml:trace contextRef="#ctx0" brushRef="#br0" timeOffset="38695.8155">22213 3581 0 0,'8'-3'235'0,"-1"0"86"0,-2 0 2 0,2-1 23 0,-2 1 32 16,1-2 26-16,-1 1 23 0,0 1 1 0,1 0-5 0,0-2 3 0,1 2 6 15,0 0-117-15,-1 2-155 0,4-1-41 0,-1 1-10 0,2 1-22 0,1 0-25 16,2 1-38-16,1 1-44 0,1-2-35 0,1 1-37 16,2 2-20-16,0-1-16 0,-1-1-34 0,1 2-37 0,0-1-59 0,-2 1-68 15,-1 0-43-15,0 0-42 0,-3 0 8 0,-1 1 19 0,-2-1 15 0,-2 2 10 16,-2 1 13-16,-2-3 10 0,-2 1 19 0,-4 1 22 0</inkml:trace>
  <inkml:trace contextRef="#ctx0" brushRef="#br0" timeOffset="38861.2684">22037 3764 0 0,'-6'8'58'0,"0"-2"211"0,4 0 16 0,2-2 12 0,2 1 9 0,4-2 21 15,3 3 24-15,2-3 18 0,2 2 16 0,3-1 1 0,1-1-8 16,3 1-110-16,2-1-142 0,2 1-58 0,0-2-34 0,1 2-64 0,3-2-75 15,0 1-49-15,1-1-40 0,1 1-65 0,0-2-71 0,0 0-35 0,0-1-17 16,0-1-4-16,-2 0 8 0,-2-2 18 0,0 2 20 0,-2-1 25 16,0-1 25-16</inkml:trace>
  <inkml:trace contextRef="#ctx0" brushRef="#br0" timeOffset="39239.1921">23495 3485 124 0,'-2'-7'252'0,"1"-1"36"0,-3-1 41 0,-1 2 16 0,-1-1 12 16,0 1 10-16,-2 1 16 0,-2 0-5 0,1 1-3 0,0 1-68 0,-2 2-85 16,-1 1-31-16,-1 2-16 0,-2 1-4 0,-1 1-4 0,-1 3-31 0,-2 1-40 15,-1 2-3-15,0 2 6 0,-3 4-7 0,1 0-13 0,-1 3 8 0,-1 1 15 16,1 2-12-16,-1 3-12 0,2 0 2 0,-1 2 8 0,2 2-17 15,1 1-23-15,1-1-8 0,4 4 1 0,2-1-22 0,5-1-31 16,3 0-4-16,3 0 4 0,6-3-15 0,4-1-20 0,4-3 5 0,4-3 12 16,4-3-10-16,4-2-16 0,4-3 8 0,2-4 14 0,2-3-2 0,2-3-9 15,2-2 18-15,2-3 21 0,0-2-3 0,1-4-11 0,1 0 17 0,-1-4 24 16,-1-3 2-16,1-2-8 0,-2-1 15 0,-1-4 18 0,-1-1-8 16,-3-2-16-16,-1-3 6 0,-3-1 15 0,-3-1-15 0,-2-1-19 15,-5-2-1-15,0 1 8 0,-4-2-16 0,-2-1-23 0,-2 0-2 0,-2 2 4 16,-4-2-26-16,-2 4-32 0,-3 2-25 0,-3 2-21 0,-3 2-61 0,-3 2-70 15,-5 3-74-15,-1 5-77 0,-4 1-26 0,-1 0-11 0,-3 4 5 16,-2 2 10-16,1 5-1 0,-2 1-2 0,1 3 16 0,-1 0 25 16,0 3 26-16,1 1 98 0</inkml:trace>
  <inkml:trace contextRef="#ctx0" brushRef="#br0" timeOffset="46913.0588">3304 5792 0 0,'45'-6'102'0,"1"-1"69"0,2 1 7 15,0 0 10-15,1 0 10 0,2 0 10 0,-1 0 8 0,1 0-28 16,1 1-41-16,0 1-18 0,0-1-12 0,0 2-17 0,-1-1-19 0,-1 1 0 15,1 0 8-15,0-2-10 0,1 0-10 0,0 1-3 0,1 0 5 16,2 0-13-16,1-1-13 0,1 2 12 0,0-1 21 0,1 0-15 0,0 1-25 16,0-1 8-16,-1 2 19 0,0-2-16 0,1 2-22 0,-1-1 3 0,0 1 11 15,1 0-11-15,0-1-14 0,2 1 4 0,0 1 10 0,0-1-8 16,2 1-13-16,-1 0 3 0,0 1 11 0,-1 0-8 0,2 1-14 16,-2 0 8-16,-2 1 12 0,1-1-7 0,-2 0-13 0,2 0 5 0,-2 0 6 15,2 2-4-15,0-2-11 0,-1 1 4 0,2 0 11 0,-1 0-6 0,1 0-12 16,-1 1 5-16,-1-1 8 0,1-1-5 0,-3 2-11 0,0-2 7 15,0 1 8-15,0 0-3 0,0 0-7 0,0-1 4 0,1 0 9 0,-1 2-6 16,2-1-9-16,0 1 4 0,0-1 11 0,-1 0-7 0,0 1-13 16,-1-1 5-16,0 2 12 0,0-2-4 0,-1 1-10 0,0-1 5 0,-1 2 8 15,1-3-4-15,0 2-7 0,1-1 5 0,1-2 7 0,0 1-5 0,1 1-5 16,-1-1 4-16,2 1 7 0,-2-2-4 0,2 1-9 0,-2 1 5 16,-1-2 8-16,1 0-2 0,-1 0-10 0,2 0 7 0,-1-2 7 0,0 1-3 15,3-1-8-15,0-1 8 0,2 2 6 0,0-1 0 0,1-1-3 16,0 2 6-16,1-2 6 0,-2 1-4 0,2-1-8 0,-1 1 3 0,1 0 7 15,0-1-2-15,0 1-7 0,3-1 1 0,-1 0 4 0,1 0-5 16,2 1-5-16,-1 0 1 0,2-1 3 0,-1 1-3 0,0-2-8 0,-1 2 4 16,-1-2 4-16,1 2-5 0,-1-2-2 0,-1 1-1 0,2-1 5 15,-1 0-1-15,1 1-4 0,0-1 2 0,-1 1 2 0,1-1-1 0,-2 0-2 16,0 1 4-16,-1-1 6 0,0 1 3 0,-1-1 1 0,0 0 4 0,2 1-1 16,0-1 4-16,0 1 5 0,0-1 2 0,2 0 0 0,-1 1 5 0,1 0 7 15,0 1 1-15,0-2 2 0,0 2 3 0,0 0 2 0,0-1-5 16,3 1-5-16,-1-1 2 0,2 1 5 0,2 1-8 0,-1-2-14 15,2 2 5-15,1 1 9 0,-2 0-7 0,2 0-13 0,-1 0 4 0,0 0 5 16,1 0-10-16,0 0-15 0,1 0 5 0,0 1 7 0,1 1-6 0,0 0-11 16,1-1 8-16,0 2 14 0,-1-2-8 0,1 1-11 0,0-1 7 15,1 2 7-15,1-2-9 0,2 1-14 0,1 0 8 0,1 0 12 16,0 0-3-16,2 1-9 0,-2-2 6 0,1 1 11 0,0 1-7 0,1-1-13 16,0 1 8-16,-1-2 10 0,2 1 0 0,0 1-5 0,0 0 13 0,2 0 17 15,-2-1-4-15,1 0-10 0,0 1 8 0,2-1 17 0,0 1-7 0,1-1-14 16,1 0 12-16,2 2 19 0,-2-2-7 0,0 2-13 0,1-2 2 15,0 1 8-15,0-1-12 0,0 1-19 0,1-2 5 0,0 1 19 16,-1-1-14-16,1 2-21 0,0-2 6 0,-2 1 18 0,2 0-14 0,-2 0-22 16,2-1 8-16,-2 2 16 0,2-2-9 0,-1 1-18 0,1 1 10 0,-3-1 16 15,1-1-13-15,-1 2-20 0,-1-2 10 0,1 1 18 0,-1 1-8 16,-1-1-16-16,0 0 12 0,-1 1 20 0,-1-1-13 0,-1 1-19 0,-1 0 9 16,1 0 18-16,-2 0-9 0,1 1-18 0,-2 1 11 0,0-2 17 15,0 0-7-15,-2 1-16 0,0 1 8 0,-4-2 16 0,1 1-11 0,-2-1-15 16,1 2 13-16,-1-1 19 0,-1 1-7 0,0-2-17 0,0 3 13 0,0-2 21 15,0 1-11-15,-3-1-16 0,1 1 6 0,-1 1 15 0,-1 0-10 16,0-2-19-16,0 1 10 0,-1 1 14 0,1-2-10 0,-2 2-18 0,1 0 8 16,-2-1 14-16,-1 1-10 0,-2 0-16 0,-2 0 8 0,-2-2 19 15,-2 1-8-15,-1-1-14 0,-2 1 11 0,-1-1 15 0,-1 1-4 0,0-1-16 16,-3 1 11-16,0-1 15 0,-2 1-4 0,0-1-11 0,-4 1 9 0,-2 1 16 16,0-2-2-16,-2 1-13 0,-4-2 8 0,0 1 11 15,-2-1-8-15,-2 2-14 0,0-4 4 0,-2 4 10 0,0-4-8 0,-3 4-11 16,0-4 2-16,-1 4 4 0,-1-4-8 0,0 2-12 0,-1-1 1 0,-2-1 4 15,2 2-7-15,-4-1-7 0,1-2 3 0,0 1 6 0,-2 1-6 0,-1-1-7 16,-1 1 4-16,-1-2 7 0,-2 1-7 0,0 1-13 16,-2-2-5-16,-1 1-5 0,-2-1-22 0,-3 2-30 0,-2-2-18 0,0 0-18 15,-4 0-40-15,-2 0-47 0,0 0-75 0,-4 0-86 0,-2-2-53 0,-4 1-46 16,-2-2-4-16,-5 0 8 0,-3 0 7 0,-5-3 3 0,-3 0 22 0,-4 0 25 16,-6-3 23-16,-4 0 20 0</inkml:trace>
  <inkml:trace contextRef="#ctx0" brushRef="#br0" timeOffset="47827.687">449 8131 0 0,'0'0'91'0,"0"0"118"0,4-1 16 0,-1 0 6 0,0 0 1 16,1-1 14-16,0 1 15 0,0 0 0 0,0 0-6 0,1 0-37 0,0 1-49 15,2-2-40-15,0 1-37 0,1 1-8 0,1-1 0 0,2 1-18 16,1-1-27-16,1 1-2 0,2 0 8 0,1 0-19 0,1-1-28 16,0 1-13-16,2 0-7 0,0 0-34 0,-1 0-41 0,0 0-32 15,0 0-27-15,0 0-50 0,-2 0-52 0,0 0-10 0,-3 1 5 16,-2 0-5-16,-1 0-10 0,-2 0 8 0,-1 2 11 0,-3 0 11 15,-3 1 43-15</inkml:trace>
  <inkml:trace contextRef="#ctx0" brushRef="#br0" timeOffset="47985.8565">484 8412 0 0,'-5'5'120'15,"1"-3"105"-15,1-1-6 0,3-1 4 0,0 0 8 0,0 0-3 0,3-1-7 16,-1-1 4-16,4 1 6 0,-1-2-48 0,3 1-62 15,1-2-83-15,2-1-89 0,2-1-77 0,1 0-74 0,2-1-17 0,0 0 3 16,1-3-6-16,2 1-9 0,1-1 4 0,-2-2 5 0,2 0-3 16,0 0-6-16</inkml:trace>
  <inkml:trace contextRef="#ctx0" brushRef="#br0" timeOffset="48198.9608">1088 7931 0 0,'11'-6'280'15,"-2"1"74"-15,0 0-4 0,1 2 4 0,-2-1 7 16,1 0 1-16,0 3-2 0,1 2 4 0,-1 2 10 0,0-1-2 0,1 3-2 16,-1 0-106-16,-2 2-136 0,-1 1-58 0,0 1-32 0,-2 2-1 15,-3 2 11-15,-1 1-3 0,-1 2-9 0,-3 2 3 0,-3 2 9 16,-2 3-7-16,-5 1-8 0,-3 4-11 0,-4 0-7 0,-5 5-39 0,-2 0-49 16,-2 2-40-16,-2 0-40 0,-3 1-43 0,-1 0-44 15,0 0-62-15,1-2-67 0,1-1-24 0,-1-2-10 0,0-3-4 0,3-3 4 16,0-3 7-16,4-4 10 0,2-5 37 0,2-5 38 0</inkml:trace>
  <inkml:trace contextRef="#ctx0" brushRef="#br0" timeOffset="48615.8365">1541 6826 0 0,'-5'-11'213'16,"0"2"46"-16,-1 0 19 0,0 2-1 0,-2 1-5 16,-2 3 13-16,0 0 18 0,-4 3 6 0,0 0 3 0,-2 3-29 0,-3 1-38 15,0 5-46-15,-2 3-46 0,0 2-12 0,-3 5 0 0,1 4-13 16,-1 4-17-16,1 1 4 0,1 4 11 0,-1 1-12 0,3 3-19 16,1 0-7-16,2 0 2 0,2 0-15 0,3 0-18 0,2 0-6 0,3-2 0 15,2-1-21-15,3 2-28 0,2-5-22 0,4 0-20 16,3 0-43-16,4-5-50 0,2-2-43 0,3-2-38 0,4-3-52 0,1-5-52 15,2-4-36-15,2-3-31 0,2-3-13 0,1-4-8 16,1-4 10-16,-1-4 10 0,0-1 19 0,0-4 19 0,-1-1 39 0,0-3 105 16</inkml:trace>
  <inkml:trace contextRef="#ctx0" brushRef="#br0" timeOffset="48831.1201">1724 7169 21 0,'0'0'403'15,"4"0"10"-15,-1-1 1 0,1-1 1 0,0-2 4 0,2-1-2 0,1 2-5 16,1 0 2-16,3 2 2 0,1-2-17 0,1 0-21 0,2 1-149 16,1-1-184-16,-2 2-111 0,4-1-87 0,-2 1-45 0,0 1-34 15,0 0-29-15,0 0-29 0,-2 1-28 0,1 1-25 0,-2-2-32 16,-1 1-29-16,-1 1 8 0,-3 1 20 0,0-3 22 0,-3 1 21 15,-1 1 40-15,-4-2 43 0</inkml:trace>
  <inkml:trace contextRef="#ctx0" brushRef="#br0" timeOffset="49055.7697">1953 6826 108 0,'0'-3'244'0,"-1"0"5"0,1 0 8 15,0 3-7-15,0 0-7 0,0 0 6 0,0 0 11 16,-1 3-2-16,-1 1-5 0,1 2-46 0,0 2-60 0,-2 4-58 0,-1 0-62 16,0 6-5-16,-1 0 14 0,-1 3-9 0,0 3-15 15,-2 1 11-15,0 1 17 0,0 2-13 0,0-1-25 0,-2 2-5 0,1-1-3 16,0-1-33-16,1 2-44 0,-2-2-32 0,2 0-31 0,0 0-53 16,2 0-61-16,-1-3-10 0,0 0 5 0,2 0-8 0,1-5-9 15,0 1 6-15,1-5 13 0,1-3 8 0,2 0 8 0</inkml:trace>
  <inkml:trace contextRef="#ctx0" brushRef="#br0" timeOffset="49253.4118">2167 7054 243 0,'0'-2'286'15,"1"-1"-4"-15,-1 0-4 0,1-1 4 0,1 4 10 0,0-2-2 0,1 1-11 16,2 1 6-16,1 1 9 0,0 1-80 0,2-2-106 15,2 1-52-15,0 2-40 0,2 0-38 0,2 0-40 0,-1 0-28 0,0 2-22 16,2-2-35-16,-2 0-36 0,2 1-39 0,-2-2-38 0,1 1-19 16,-1 0-13-16,0-3 5 0,-1 1 11 0,2 1 2 0,-2-2-2 15,-2-2 24-15,1 1 81 0</inkml:trace>
  <inkml:trace contextRef="#ctx0" brushRef="#br0" timeOffset="49465.7986">2427 6772 76 0,'2'1'195'0,"1"4"20"0,0 1 17 16,-2 3 8-16,2 0 3 0,-2 4 8 0,0 2 11 0,-1 3-29 0,-1 2-43 16,-2 2-37-16,1 4-34 0,-4-1-40 0,1 5-38 15,-3 2-47-15,0 1-50 0,0 1-73 0,-1 1-79 0,-1-1-25 0,0 1-7 16,-2 1-10-16,0-2-13 0,1-1 5 0,-1 0 9 15,1-3-3-15,-1-1-9 0</inkml:trace>
  <inkml:trace contextRef="#ctx0" brushRef="#br0" timeOffset="51067.7711">4059 8101 13 0,'5'1'117'0,"2"-1"2"0,-1 0-2 0,1-1-20 0,2 0-28 16,1-1 6-16,-1-2 15 0,2-1-28 0,1-1-46 0,0-1-17 0,1 0-10 15,2-3-5-15,-2-1-7 0,2-1 1 0,1-1-2 0,-2-1 0 0,2-2 0 16,-1-1 3-16,1-1 3 0,-1-1 1 0,-2-1 5 0,2-2-3 15,-2-1-1-15,-1 1-2 0,0-4-2 0,-1 0-1 0,-1 0 2 16,-2-2 4-16,0-1 4 0,-1 2 17 0,0-2 18 0,-2 1 27 0,-1 1 27 16,0 0 20-16,-1 0 14 0,-1 3 32 0,0 0 36 0,-2 3 26 0,0 0 23 15,-2 3 17-15,1 1 12 0,-2 4 6 0,1 1 3 0,-1 1-16 16,2 4-26-16,-2 1-21 0,2 0-24 0,-2 4-18 0,3 2-17 0,-3 2-22 16,2 4-28-16,-2 0-22 0,1 6-19 0,-2 1-13 0,-2 8-13 15,0 3 5-15,-2 5 6 0,-2 4 12 0,-2 7 14 0,0 4 4 16,-2 4 0-16,-4 4 4 0,1 2 8 0,0 4 0 0,-3 1 2 15,0 2-2-15,-2 0 0 0,0 2 0 0,-1 0 3 0,0 0-12 0,1 0-15 16,-2 1-6-16,0-2-8 0,0-1-2 0,1-2-1 16,-1-2 1-16,1-3-1 0,2-4 1 0,-2-2 2 0,2-4-2 0,1-2-1 15,0-2 1-15,0-3 5 0,1-3-4 0,1-3-4 16,0-3 1-16,2-2 1 0,0-3-5 0,3-4-7 0,0-3 4 0,1-2 5 16,1-3-5-16,2-3-11 0,-1-3 4 0,2-1 5 0,0-3-3 15,0-2-10-15,2-3 1 0,-1-1 7 0,0-2-5 0,1-3-7 16,0-2 4-16,1-1 7 0,1-4-6 0,1-1-9 0,1-1 4 15,2-2 13-15,0-1-4 0,2-1-10 0,1 0 9 0,1-1 11 16,3 2-2-16,-1-2-9 0,2 1 4 0,2-1 8 0,0 1-6 0,1-1-10 16,2 1-2-16,-1 0-2 0,2 1-25 0,0-1-33 15,0 0-28-15,0 1-26 0,1 0-36 0,0 1-39 0,-1 1-50 0,1 1-53 16,-2 1-50-16,2 1-50 0,-2 1-43 0,1 1-40 0,-1 1-29 16,-1 2-26-16,1 0 13 0,-1 3 20 0,2-1 29 0,-2 2 30 15,1 1 30-15,-1-1 29 0,1 2 52 0,2 0 195 0</inkml:trace>
  <inkml:trace contextRef="#ctx0" brushRef="#br0" timeOffset="51448.4296">4764 7750 0 0,'1'-14'126'0,"-1"0"186"0,0 1 3 0,-1 1 13 0,-2 1 19 15,1 1-1-15,-1 2 1 0,-1 1-4 0,-1 1 1 16,-1 2 2-16,0 2 8 0,-1 2-78 0,-2 1-103 0,-1 1-64 0,0 4-50 16,-2 2-8-16,-2 2 6 0,0 5-17 0,-1 0-22 0,-1 3 2 15,3 3 7-15,-1 0-9 0,2 1-14 0,2 1 4 0,2 0 8 16,1-2-5-16,3 1-11 0,3-1 3 0,2-1 9 0,3-1-18 0,3-2-23 16,1-1 2-16,2-1 8 0,4-3-16 0,-1-3-16 15,3 0 5-15,0-4 13 0,1-3-8 0,2-2-17 0,-2-2 8 0,2-2 13 16,-2-3-5-16,1-2-14 0,-2-1 17 0,1-2 24 0,-2-4-1 15,1-1-14-15,-3-1 13 0,0-2 22 0,-1-3-11 0,-2-1-20 16,-1-1 10-16,-2-2 17 0,-2 1-8 0,-1-3-17 0,-1 2 12 16,-2-2 21-16,-1 1-6 0,-1 2-12 0,-2 1 12 0,-1 1 19 15,0 1-7-15,-1 4-15 0,-1 2 2 0,0 4 10 0,0 1-33 16,0 1-45-16,0 4-14 0,1 2-4 0,0 4-25 0,-1 1-32 16,1 1-27-16,0 4-24 0,-1 1-53 0,1 1-59 0,1 4-16 0,0 1-1 15,0 3 3-15,1 0 0 0,1 0 29 0,0 0 35 16,1 1 20-16,1 0 12 0</inkml:trace>
  <inkml:trace contextRef="#ctx0" brushRef="#br0" timeOffset="51902.2747">5084 7585 0 0,'-3'-3'315'0,"1"-2"52"0,0 2 4 0,1-1 4 0,1 1 4 15,-1 0-2-15,1 3-5 0,0-3 0 0,0 3 6 0,0 0-3 0,0 0-5 16,0 0-112-16,1 3-145 0,2-2-62 0,-2 4-41 0,0 1-4 16,2 0 5-16,-2 1-8 0,1 4-11 0,-1-1 8 0,-1 2 14 15,0 2-4-15,0 1-8 0,0 1 7 0,-1 1 10 0,-2 1-4 0,2 1-10 16,-2-1 5-16,-1 1 13 0,1 0-8 0,-1 0-14 0,0 1 8 0,-1-1 11 16,1-1-10-16,-1-1-11 0,1-1 4 0,-2 0 10 0,2-2-7 15,0 0-12-15,0-2 5 0,2-2 13 0,-2-1-6 0,1-2-12 16,2-2 16-16,-1 0 28 0,1-2 4 0,1-3-5 0,0 0 11 0,0 0 15 15,0 0-7-15,0 0-14 0,1-2 9 0,2-3 13 0,0-1-8 0,-1-1-16 16,2-3 10-16,2-1 14 0,-1-2-19 0,2-1-28 0,1-3-4 0,0 0 10 16,1-2-14-16,0-3-17 0,2 1 8 0,0-2 15 0,1-1-9 15,0-1-15-15,0 0 11 0,2-1 20 0,0 0-5 0,2 1-13 16,-2 0 10-16,2 1 16 0,0 0-3 0,2 0-8 0,-2 3 11 0,1 0 15 16,-1 0 0-16,1 1-4 0,-2 2 11 0,0 2 14 0,-1 1-4 0,-2 1-11 15,-1 2 1-15,-3 2 4 0,-1 2-8 0,-2 2-11 0,-1 2-5 16,-1-1-2-16,-2 4-21 0,-1 1-24 0,0 0-8 0,0 0-5 0,0 0-20 15,0 0-23-15,-1 3-13 0,-1 1-10 0,0 4-22 0,-2 1-25 16,-2 3-28-16,1 0-26 0,-3 3-27 0,0 3-29 0,-1 0-53 0,-1 3-64 16,0 0-43-16,0 0-34 0,2 3-1 0,-1 0 13 0,1-2 8 15,1 1 11-15,2-1 21 0,1-2 26 0,1-2 28 0,3 0 30 16</inkml:trace>
  <inkml:trace contextRef="#ctx0" brushRef="#br0" timeOffset="52902.4665">6480 6761 0 0,'3'-4'79'0,"-2"-1"118"0,-1 1 17 0,0 1 11 0,0 0 9 16,-1 0-7-16,-2 0-13 0,2 3 26 0,-2-2 35 15,0 1-34-15,-1-1-50 0,0 1-26 0,0 1-14 0,0 0-17 0,-1 1-16 16,-2 1-4-16,1-1-1 0,-1 1-10 0,-1 1-8 0,-1 0 8 16,-1 1 14-16,1 2-9 0,0 0-13 0,-2 2 10 0,0 1 13 15,-1 1 1-15,-1 2-5 0,0 3 12 0,-1 2 18 0,-2 2 1 0,0 1 1 16,0 4 5-16,-2 3 5 0,-1 1 2 0,-1 2-2 16,-1 3 1-16,1 2 1 0,-2 1-4 0,2 3-5 0,0 0-5 0,2 3-8 15,0 3-5-15,1 1-8 0,2 4-15 0,1-1-15 0,2 5-6 16,0 2 0-16,2-1-18 0,2 1-21 0,2 1-6 0,2-3-2 15,1-1-10-15,4-4-13 0,2-2-1 0,4-3 5 0,2-3-15 0,3-4-22 16,3-3-25-16,1-3-25 0,4-4-48 0,2-5-57 16,4-2-72-16,0-5-76 0,4-3-88 0,0-3-88 0,2-6-36 0,0-3-25 15,2-3-11-15,-1-5-5 0,0-1 8 0,-2-4 15 16,0-4 23-16,-3-1 28 0,-3-3 45 0,-1 1 51 0</inkml:trace>
  <inkml:trace contextRef="#ctx0" brushRef="#br0" timeOffset="53307.6786">6759 7349 0 0,'2'0'292'0,"-2"0"82"0,3-1 7 16,0 1-2-16,-2-2-5 0,-1 2 4 0,0 0 9 0,3 2-2 0,-1-1-4 15,0 4 6-15,0-1 9 0,0 2-112 0,-1 0-148 0,0 2-56 0,1 2-29 16,-2 1-20-16,0 1-14 0,0 1 5 0,-2 1 16 0,0 4-10 0,-1-2-13 16,0 2 5-16,-1 0 11 0,0 2-8 0,0 1-16 0,0 0 4 15,-1-2 8-15,0 4-17 0,1-3-29 0,-2 0-14 0,1 1-11 16,0-1-31-16,-1-2-35 0,1 1-41 0,0-2-42 0,1-1-53 0,-2-2-52 16,2-1-40-16,0-2-38 0,2-1-15 0,-1-4-12 0,0-1 12 0,3-5 16 15,0 0 19-15,0 0 19 0,0 0 25 0,-1-5 28 0</inkml:trace>
  <inkml:trace contextRef="#ctx0" brushRef="#br0" timeOffset="53497.5081">6837 7078 73 0,'-1'-6'384'0,"0"0"12"0,-1 0 8 15,1 0-2-15,1-2-6 0,-1 4 3 0,1-2 9 0,-2 4-5 0,2 2-10 16,0 0-3-16,2-3-3 0,-2 3-150 0,0 0-196 15,2-1-73-15,-2 1-35 0,4 0-34 0,0 3-31 0,0 0-40 0,2-2-44 0,0 4-51 16,1-1-51-16,1 1-32 0,0 1-28 0,0 0-7 0,0-2-2 16,0 2 13-16,0 2 17 0,-1-1 20 0,-1 1 20 0,1-1 23 0,0 4 65 15</inkml:trace>
  <inkml:trace contextRef="#ctx0" brushRef="#br0" timeOffset="53740.5109">7192 7417 192 0,'-1'3'439'0,"-1"0"5"0,2-3-6 0,0 0 5 0,4-2 7 16,0 1-2-16,2 1-5 0,-1 0-8 0,2-2-8 0,1 1 5 15,1-1 5-15,2 1-137 0,1-2-182 0,0 0-88 0,2 1-60 16,1-1-24-16,1 0-9 0,1 0-28 0,1 2-35 0,-1-2-29 0,2 0-25 15,-2 3-31-15,0-2-34 0,-1 1-50 0,2-1-55 0,-2 2-46 0,-2 0-39 16,0 0 8-16,-2 0 20 0,-2 2 17 0,0 1 15 0,-2-2 26 16,-2 4 23-16,0-1 32 0,-2 1 32 0</inkml:trace>
  <inkml:trace contextRef="#ctx0" brushRef="#br0" timeOffset="53925.9588">7128 7754 0 0,'-11'9'342'0,"3"-3"31"0,2-3 11 0,0 1-1 0,2-3-7 16,2 0 13-16,2-1 14 0,0 0 8 0,0 0 2 0,0 0 14 0,2 0 16 16,2 0-119-16,2 0-162 0,-1 0-50 0,2 0-19 0,2 0-28 15,2-1-31-15,1 0-16 0,2-1-9 0,1-1-45 0,2 0-55 16,1-1-73-16,-1-1-79 0,2 0-82 0,-2 1-89 0,2-2-21 0,-3 0-5 16,0-2-4-16,0 2-9 0,0-1 15 0,-2 1 21 0,0-1 15 0,-1 0 17 15,0 1 32-15,-1 0 232 0</inkml:trace>
  <inkml:trace contextRef="#ctx0" brushRef="#br0" timeOffset="54320.5502">7717 7582 49 0,'-2'0'404'15,"2"0"19"-15,-3 0 13 0,0 0-2 0,2-2-8 0,1 2 4 0,0-3 10 16,0 3-7-16,1-3-8 0,1 0 4 0,0 2 12 0,2-4-137 15,2 4-178-15,-1-4-61 0,2 1-28 0,1-1-25 0,1 1-21 0,2-2 5 16,1 0 17-16,1 0-10 0,0-2-19 0,2-1 10 0,1 2 18 16,-1-2-11-16,1 0-17 0,0-3 7 0,0 0 16 0,1 0-8 0,-1 0-19 15,1-3 8-15,-1 0 14 0,0-2-14 0,0 1-23 0,0-2 7 0,-1-2 14 16,0 1-13-16,-2-2-18 0,-1 0 8 0,-1-3 16 0,-1 1-8 0,0 1-14 16,-2-2 17-16,0 1 29 0,0 1 5 0,-2-2-2 15,1 4 25-15,-2-1 35 0,1 2 11 0,-1 2 5 0,-1 4 16 0,0-1 23 16,-1 4 2-16,-1 1-1 0,0 1 1 0,-1 4 4 0,0 1-14 0,1 0-23 15,-2 3-6-15,0 0-3 0,0 0-15 0,0 4-18 0,0 2-8 0,0 2-4 16,0 1-6-16,-2 3-7 0,1 4-5 0,-2 1-6 0,-1 2 4 16,0 2 7-16,-1 2-1 0,-2 4 1 0,-1 0-1 0,0 1 7 15,-1 4-7-15,0-1-5 0,-2 4-19 0,2-1-20 0,-2 2-29 0,0 0-32 16,2 0-44-16,-2 2-52 0,2-2-61 0,-2 0-67 0,2 0-68 0,0-2-65 16,-1 1-46-16,4-2-40 0,-1-2-8 0,0-2 0 0,2-2 13 0,1-2 17 15,1-2 26-15,3-4 25 0,2-2 45 0,-1-2 51 0</inkml:trace>
  <inkml:trace contextRef="#ctx0" brushRef="#br0" timeOffset="54786.966">8797 7444 22 0,'6'-6'384'0,"-1"0"-1"0,2-2-10 0,-2 1-8 0,0 1-5 0,1-2-11 16,-1 2-7-16,-1 2-6 0,1-1-6 0,1 1-19 0,-1-1-22 15,-1 2-167-15,-1 0-214 0,-1 2-95 0,1-1-64 0,-3 2-49 0,0 0-49 16,0 0-8-16,0 0 0 0,3 5 7 0,-3-1 8 0,0 1 6 16,0 2 6-16,-2 1 18 0,1-1 23 0</inkml:trace>
  <inkml:trace contextRef="#ctx0" brushRef="#br0" timeOffset="55000.268">8776 7871 273 0,'1'5'454'16,"1"-2"13"-16,-1 0 7 0,0-1-2 0,-1-2-5 0,0 0 4 0,0 0 6 15,0 0-18-15,0 0-24 0,-1 2 16 0,0 1 28 0,-2-1-149 0,0 2-200 16,1-1-67-16,-2 3-28 0,-2 0-26 0,0 2-26 15,-2 1-17-15,0 2-14 0,-3 0-45 0,0 2-51 0,-2 1-66 0,0 3-72 16,-2 0-83-16,-1 1-88 0,0 0-22 0,0 1-5 0,-1 0-3 0,1 2-5 16,1-2 13-16,2-1 16 0,-1-1 21 0,4-2 21 0,2 0 39 15,1-2 171-15</inkml:trace>
  <inkml:trace contextRef="#ctx0" brushRef="#br0" timeOffset="55504.2763">9765 7240 7 0,'3'-2'375'0,"-2"1"14"0,1-1 8 0,-2 2-4 16,1-1-7-16,-1 1 4 0,0 0 6 0,3 1-3 0,-2 2-9 16,0 2 4-16,1-1 8 0,-1 4-127 0,-1 1-172 0,0 0-52 0,0 3-22 15,0 3-17-15,-1-2-17 0,-2 4 11 0,2 2 20 0,-2 1-8 0,-1 1-17 16,1 1 11-16,-1 1 17 0,-1 1-11 0,1-2-15 0,-1 2 1 15,-1-1 8-15,1 1-22 0,1 0-32 0,0-3-18 0,0 2-20 16,0-3-29-16,1 1-38 0,2-3-50 0,0 0-55 0,-1-1-60 0,2-4-64 16,0-1-13-16,2-3 5 0,0-1-1 0,1-4-1 0,0-1 19 0,-3-3 23 15,5-1 23-15,-1-3 23 0</inkml:trace>
  <inkml:trace contextRef="#ctx0" brushRef="#br0" timeOffset="55695.5119">9896 6862 22 0,'3'-6'375'0,"-1"0"9"0,1 0 8 0,0 1-8 0,-2 1-12 16,0 1-6-16,1 0 0 0,0 0-18 0,0 3-20 0,0-2-31 0,1 2-33 16,1 0-162-16,0 0-201 0,1 2-130 0,1-2-110 15,-1 3-35-15,2-2-14 0,-1 1 5 0,1 2 13 0,0 1 2 0,1-1 4 16,-2 2 14-16,1 0 23 0,0 0 30 0,1 2 185 0</inkml:trace>
  <inkml:trace contextRef="#ctx0" brushRef="#br0" timeOffset="57073.4682">10925 7180 0 0,'0'0'132'0,"0"-2"76"0,-1-1 13 16,1 3 1-16,0 0-5 0,-1-1 13 0,1 1 13 0,-3 0 9 16,3 0 6-16,0 0-36 0,0 0-48 0,0 0-30 0,0 0-27 0,0 0-5 15,0 0 1-15,0 0-7 0,0 0-5 0,0 0 4 0,0 0 12 16,0 0-9-16,0 0-14 0,0 0-4 0,0 0 0 0,-3 0-7 0,3 0-10 16,-2 0-7-16,2 0-1 0,-4 0-7 0,1 0-8 0,0 0-8 0,-1 0-8 15,0 0-4-15,0 1-1 0,-1 1-11 0,-2-1-12 0,-1 1 0 16,0-1 9-16,-1 2-6 0,0 0-11 0,-2 2 7 0,-1-2 5 0,-1 0-2 15,1 3-7-15,-3 0 4 0,0 0 7 0,1 0-6 0,-2 0-14 16,0 0 7-16,-2 1 10 0,2 2-5 0,-2-1-11 0,0 1 4 0,0 0 10 16,-1 0-5-16,0 0-11 0,-1 3 6 0,2-3 9 0,-1 1-5 0,0 1-10 15,2-1 8-15,-2 2 11 0,2-1-4 0,1-1-10 0,0 1 5 16,1 1 16-16,2 0-7 0,0-3-8 0,2 0 8 0,0 1 13 16,2-1-7-16,2 0-11 0,1-1 7 0,0-1 13 0,2 1-4 0,2-2-9 15,0 0 11-15,1 0 19 0,2 0 0 0,1-2-3 0,-1 1 16 0,2 1 26 16,1 0 3-16,1-2-3 0,0 1 14 0,3-1 17 0,0 1 1 0,2 1-10 15,0-2 7-15,1 1 8 0,2-1-2 0,1 1-11 0,-1 1-2 16,2-3 2-16,1 0-13 0,0 1-19 0,0-1-10 0,0 2-3 16,1-2-9-16,0 0-10 0,1 1-5 0,0-1-3 0,0 2-6 0,0-2-6 15,0 2-15-15,0-1-17 0,1-1-29 0,0 1-37 0,-2-1-31 0,2 1-31 16,-2 0-43-16,-1 0-47 0,0 0-68 0,0 1-78 0,-1 0-63 0,-2-1-57 16,0 1-18-16,-2 0-5 0,0-1 8 0,-2 0 14 15,-1 0 25-15,-1 1 31 0,-2-2 32 0,0 1 29 0,-1 0 43 0,-1-1 309 16</inkml:trace>
  <inkml:trace contextRef="#ctx0" brushRef="#br0" timeOffset="57352.3227">11324 7339 339 0,'4'-5'366'0,"0"1"4"0,0-1-1 15,-1 1 17-15,1 1 17 0,0-2 13 0,0 4 8 0,1-2 19 0,0 0 19 16,1 3-57-16,0-2-80 0,2 1-80 0,0-1-80 0,0 1-36 0,3 1-24 16,0 0 0-16,-1 0 4 0,4 0-17 0,-1 1-23 0,2 1-11 0,-1-1-5 15,2 1-34-15,0-1-40 0,0 1-27 0,0-1-21 0,0 1-49 16,0-1-55-16,-1 1-74 0,0 1-82 0,-2-2-64 0,0 1-61 15,-2 1-16-15,0-3-1 0,-2 1-3 0,-2 1-3 0,-1-1 15 0,-2 1 21 16,-4-2 23-16,0 0 20 0,-2 4 44 0,-4 1 314 0</inkml:trace>
  <inkml:trace contextRef="#ctx0" brushRef="#br0" timeOffset="57527.1994">11285 7564 0 0,'-5'6'223'16,"1"-3"139"-16,1 0 10 0,1-2-5 0,2-1-5 0,0 0 8 15,0 0 14-15,2 2 3 0,2-1 0 0,2-1 9 0,0 0 11 16,2 0-104-16,2 0-141 0,2 0-60 0,2 0-39 0,2 0-36 0,3-1-35 16,1-1-25-16,3 1-22 0,1-2-47 0,2 0-57 0,1 0-78 0,0 0-81 15,1-3-47-15,0 0-32 0,0 0-4 0,0 0 8 0,0-2-6 0,-2 1-9 16,0-1 20-16,-4 1 23 0,1 1 29 0,-3 0 30 16</inkml:trace>
  <inkml:trace contextRef="#ctx0" brushRef="#br0" timeOffset="58825.0459">12356 7109 0 0,'1'-1'144'0,"1"1"126"0,-2 0 7 0,1-2 16 16,-1 2 16-16,0 0 12 0,1-3 15 0,-1 3 6 0,0 0 4 15,2-1-17-15,-2 1-28 0,0 0-50 0,0 0-61 0,4 0-26 0,-2 1-19 16,1 2-8-16,-2-1-8 0,2 1 0 0,0 0 7 0,-1 3-10 0,1 0-15 16,0 0 3-16,-1 0 8 0,1 1-10 0,-2 4-14 0,1-2 4 15,-1 1 3-15,0 1-11 0,1 1-16 0,-2 1 0 0,-2 1 3 16,1-1-16-16,0 1-26 0,-1 2-2 0,0-1 8 0,-1 2-12 0,-1-1-16 16,1-1-1-16,-1 2 5 0,2-2-9 0,-2 0-9 0,1-3 3 0,0 0 6 15,1 0-3-15,0-2-9 0,1-2 2 0,0 1 7 0,-1-3-5 0,1 0-7 16,1-3 3-16,0 1 6 0,0-1-3 0,0-3-6 15,1 3 5-15,-1-3 4 0,0 0 0 0,0 0-3 0,0 0 3 0,0 0 6 16,0 0 0-16,3-1-2 0,-2-2 4 0,2 1 2 0,0-2-1 0,-1-1-6 16,2-1 3-16,2-1 3 0,-1-1-3 0,0-2-3 0,2-1 0 0,1 1 3 15,0-4-4-15,0 1-5 0,1-1 0 0,1-1 1 0,-1 0-2 16,2-1-2-16,-1 1 6 0,1 0 9 0,0-2 1 0,-1 2 2 0,1-1 2 16,1 2 1-16,0-1 1 0,0 2 1 0,1-1 5 0,1 2 5 15,-1 0 3-15,0 0 3 0,1 2 3 0,-2 1 2 0,1 0-4 0,-1 1 1 16,-1 1-7-16,-1 1-2 0,1 1 1 0,-2 1 1 0,-1 1-4 0,0 0-7 15,0 3-1-15,-1 0 1 0,0 0-7 0,1 0-8 0,-2 3 1 16,1 0 3-16,1 0-5 0,-1 1-8 0,1 2 2 0,0 2 5 16,1-1-4-16,-1 2-5 0,1 2 1 0,-1 1 8 0,0 0-4 0,-1 1-7 15,0 2 4-15,-1 0 7 0,-2 2-12 0,0 1-17 0,-1 0-11 0,-2 0-11 16,-1 1-21-16,-1 1-21 0,0 1-32 0,-2-3-35 0,-1 3-38 0,0-2-38 16,-1 1-37-16,-2-2-40 0,2 0-79 0,-2-2-88 15,2-1-33-15,-1-1-18 0,2-4 5 0,0 1 13 0,3-5 15 0,1 0 21 16,0-6 31-16,4 4 43 0,1-4 32 0,2-1 37 0</inkml:trace>
  <inkml:trace contextRef="#ctx0" brushRef="#br0" timeOffset="59225.453">13579 7159 0 0,'0'-3'226'16,"1"-2"236"-16,-1 2 20 0,1-1-1 0,1 1-2 0,-1 0-1 0,-1 0 7 16,1 0-4-16,-1 3-7 0,0 0-4 0,0 0-4 0,2-3-103 0,-2 3-136 15,1-2-155-15,-1 2-164 0,0 0-86 0,0 0-65 0,0 0-72 0,0 0-78 16,5 2-45-16,-1 1-33 0,-1-2-8 0,1 2 7 0,-1-1 2 15,-2 2 4-15,-1-4 25 0,0 6 34 0,-1 0 38 0,-2 0 41 16</inkml:trace>
  <inkml:trace contextRef="#ctx0" brushRef="#br0" timeOffset="59416.6724">13501 7591 0 0,'3'7'232'0,"-2"1"155"0,1-2-1 15,-2-2 13-15,1 1 21 0,0-1 4 0,-1 1 1 0,0-1 14 0,0 2 17 16,0 0 5-16,0 0-5 0,-1 2-89 0,1-1-113 16,-1 0-85-16,-1 1-79 0,1 2-16 0,-2 0 2 0,-1 2-44 0,0-2-56 15,-1 4-50-15,-2-1-41 0,-2 0-79 0,-3 0-83 0,0 2-76 0,-3-1-71 16,1-1-29-16,-4 0-15 0,1 1 0 0,-2-4 6 0,1 1 1 0,0-2-1 16,0-1 30-16,-1-2 38 0,0-1 43 0,2-2 216 15</inkml:trace>
  <inkml:trace contextRef="#ctx0" brushRef="#br0" timeOffset="60303.9206">14912 6662 231 0,'1'-6'349'16,"1"0"11"-16,-1 0 11 0,0 0 1 0,1 0-2 0,-2 2 5 0,1-2 9 15,-1 4-10-15,0 2-17 0,1-3-60 0,-1 3-77 0,0 0-122 0,0 0-137 16,0 0-81-16,3 0-65 0,-3 0-65 0,4 5-68 0,1-1-27 16,1 1-18-16,-1 2-11 0,-1 1-8 0,1 1 8 0,-1 1 17 15,0 1 21-15,-1 1 24 0,0 0 20 0,-1 1 181 0</inkml:trace>
  <inkml:trace contextRef="#ctx0" brushRef="#br0" timeOffset="60573.7842">15347 7249 79 0,'0'0'438'16,"-2"-2"20"-16,1 1 11 0,1 1-2 0,0-5-7 0,1 4 4 15,2-2 7-15,1 0 0 0,0 0-5 0,3 0 5 0,1-2 8 16,2 2-143-16,2-1-185 0,3 1-85 0,2-2-55 0,2 1-52 0,2 1-46 16,2 0-39-16,1-2-33 0,0 4-42 0,1-1-45 0,-1 2-58 0,-1 0-64 15,0 2-47-15,-2-2-46 0,-2 1-4 0,-1 1 5 0,-2-1 7 0,0 1 6 16,-2-2 30-16,-2 1 36 0,-2 1 40 0,-2-1 41 0</inkml:trace>
  <inkml:trace contextRef="#ctx0" brushRef="#br0" timeOffset="60794.6804">15664 6970 16 0,'-1'4'368'0,"-2"-1"-1"0,2 2-4 0,-1 1 5 0,1-2 5 0,0 2-1 16,-2 2-3-16,0 1 6 0,-1 1 12 0,0 4-1 0,0-1-8 16,-1 2-122-16,-2 2-160 0,1-2-57 0,-1 3-28 0,-1 0-17 0,-1 1-14 15,-2 1-32-15,0 1-40 0,1 1-56 0,-2 1-62 0,0 1-72 0,0 0-78 16,0-2-17-16,0-2 1 0,1-1-7 0,3-1-7 0,0-1 5 0,1-4 7 16,3-2 18-16,2-2 16 0,0-2 29 0,2-1 269 15</inkml:trace>
  <inkml:trace contextRef="#ctx0" brushRef="#br0" timeOffset="61022.5118">16013 7301 0 0,'3'2'214'0,"0"-1"185"0,-1 1 12 0,1-2-1 0,1 0-10 0,0 0 8 16,0 0 9-16,3 0 0 0,-1 0-3 0,4 0 8 0,0 0 7 15,4 0-93-15,0 0-125 0,2-2-85 0,3 1-75 0,0-1-45 0,2 1-36 16,2-1-22-16,1 1-17 0,0-1-29 0,0 1-29 0,1 1-28 0,-1-2-26 16,-1 2-19-16,-1 0-14 0,1 0-38 0,-3 0-41 0,0 0-50 15,-1 0-50-15,-1 0 0 0,-2 0 16 0,0 0 23 0,-1 0 23 16,-2 0 20-16,-1-1 22 0,-1 1 25 0,-2-2 31 0</inkml:trace>
  <inkml:trace contextRef="#ctx0" brushRef="#br0" timeOffset="61477.8098">16379 7057 0 0,'2'3'322'15,"0"-3"49"-15,-1 3 7 0,0-2-5 0,1 1-5 0,-2-1 4 0,1 2 7 16,-1 0 4-16,0 2-5 0,0-1 10 0,-1 1 13 0,-1 2-121 0,1 1-157 16,-2-1-55-16,-1 4-22 0,0-1-16 0,-1 2-15 0,-2 0 8 0,1 2 14 15,-1 1-17-15,0 1-29 0,-1 1-21 0,0 1-23 16,0 0-37-16,-1 0-43 0,0 0-61 0,-1 3-64 0,2-2-61 0,-1 1-62 15,1-1-12-15,0 2 3 0,0-3-6 0,1-1-9 0,1-2 13 0,0-2 20 16,2-2 23-16,2-1 20 0</inkml:trace>
  <inkml:trace contextRef="#ctx0" brushRef="#br0" timeOffset="62313.0825">17677 6394 64 0,'10'0'269'0,"-1"0"16"15,2 1 16-15,-2 2 17 0,2-1 20 0,1 4 11 0,1 0 11 16,0 1 15-16,2 4 14 0,1-1-40 0,-1 4-56 0,1 1-50 0,0 1-47 15,-2 5-16-15,1-1-10 0,0 4-5 0,-2 0-5 0,-1 3-16 0,-3 1-21 16,1 1-7-16,-4 1-1 0,0 1-13 0,-4 1-19 0,-2 1-1 16,-2 0 5-16,-2 0-18 0,-3 3-24 0,-1 0-4 0,-3 0 4 0,-2 0-11 15,-3 1-14-15,-1 1-8 0,-3-1-3 0,-3 1-38 0,-1-1-44 16,-4 2-43-16,-1-1-41 0,-5 1-58 0,0 0-59 0,-4-2-82 0,0 1-83 16,-2-1-31-16,0-1-11 0,0-1-2 0,0-2 3 0,1-3 6 15,0-3 6-15,3-3 28 0,2-1 38 0,0-4 42 0,2-1 146 0</inkml:trace>
  <inkml:trace contextRef="#ctx0" brushRef="#br0" timeOffset="78345.9111">14908 6871 91 0,'0'0'147'0,"0"0"5"0,-3-2 4 16,3 2-5-16,0 0-7 0,-1 0 11 0,1 0 10 0,0 0-33 0,-3-1-48 15,3 1-18-15,0 0-11 0,-1 0 4 0,1 0 7 16,0 0 13-16,0 0 13 0,0 0 1 0,0 0-3 0,0 0 9 0,0 0 13 16,-1-2-5-16,1 2-10 0,0 0 5 0,-2-3 11 15,2 3-8-15,-1-1-14 0,1 1-4 0,0 0-4 0,0 0-22 0,-3 0-23 16,1 0 1-16,-2 1 7 0,0-1-16 0,0 2-21 0,0-1 3 16,-2 1 14-16,0-2-14 0,-1 1-21 0,0 2 7 0,1-1 17 15,-2 1-10-15,1 0-17 0,-1-2 7 0,1 4 20 0,1-4-10 0,-1 4-19 16,-1-2 10-16,1 1 16 0,1 1-5 0,-1 1-13 15,-1 0 15-15,1 0 21 0,1 3-3 0,-2 0-13 0,1 0 11 0,-1 0 20 16,0 3-3-16,0 0-9 0,0 0 12 0,0 0 18 0,0 1-7 16,0 1-16-16,1 1 8 0,-1-3 14 0,2 3-14 0,-1 0-21 15,0-2 4-15,2 2 13 0,1-1-11 0,1 1-17 0,1 0 2 16,2-2 9-16,0 1-10 0,2 1-20 0,2-3 3 0,2 1 10 16,0 1-20-16,2-1-31 0,2 1-13 0,0-2-7 0,2 0-37 0,0 0-43 15,0-2-31-15,0 1-25 0,-1-2-56 0,1 0-65 16,-1 0-15-16,-2-3-2 0,-1 0-4 0,-1 0-6 0,-2-3 17 0,0 0 22 15,-5-3 16-15,0 0 14 0</inkml:trace>
  <inkml:trace contextRef="#ctx0" brushRef="#br0" timeOffset="91057.2728">19587 6661 0 0,'-2'-3'34'0,"1"1"97"0,-2 1 10 0,2-2 10 0,0 3 13 15,-1-2 8-15,1 1 11 0,1 1-34 0,-1-2-47 0,-1 1-6 0,2 1 6 16,0 0-2-16,-1-2-4 0,1 2 14 0,-1-3 19 0,1 3-6 15,0 0-12-15,0 0 0 0,0-1 1 0,0 1-8 0,0 0-13 16,0 0 10-16,0 0 14 0,0 0-16 0,0 0-25 0,0 0 1 0,0 0 6 16,0-3-17-16,0 3-25 0,0 0 0 0,0 0 9 0,0-3-10 0,0 3-17 15,0 0 1-15,0 0 8 0,0 0-7 0,0 0-11 0,0 0 1 16,0 0 8-16,0 0-4 0,0 0-8 0,0 0 3 0,-2 0 6 0,2 0-6 16,-1-2-8-16,0 1 2 0,1 1 3 0,-2-3-3 0,0 3-9 15,-1-2 2-15,0 1 7 0,1-1-6 0,-1 1-8 0,0-1 4 0,-1-1 5 16,0 2-2-16,0-1-8 0,-1 1 3 0,1-2 9 0,-1 1-5 0,-1 1-7 15,1-2 3-15,0 3 8 0,-1-3-5 0,0 1-6 0,-1 1 4 16,0-1 10-16,-1-1-5 0,0 2-9 0,0-1 3 0,-1 1 7 16,0-1-2-16,-2 1-7 0,0 1 4 0,-1 0 7 0,-1 0-5 0,0 0-10 15,-2 1 5-15,0 1 5 0,-1 1-2 0,-1-2-8 0,1 2 3 0,-1 0 9 16,1 2-2-16,-2-2-4 0,1 0 3 0,1 3 5 0,0-2-4 16,1 1-7-16,2-1 8 0,1 1 10 0,3 1-5 0,-1-2-5 0,2 1 2 15,3 1 8-15,0 0-3 0,2 0-6 0,0 0 6 0,2 1 6 16,1 1 0-16,0 1-4 0,0 0 2 0,3 3 8 0,-2 0-3 0,2 0-4 15,1 1 2-15,0 2 7 0,1 0-1 0,0 0-4 0,2 0 3 0,0 2 5 16,1-2-4-16,0 0-2 0,1 3-1 0,0-3 4 0,1 1-1 16,0 1-1-16,0 1 0 0,0-2 0 0,0 1 2 0,0-1-1 15,0 1-2-15,-2 1-1 0,0-3-1 0,0 0 0 0,-2 1-3 0,0-1 0 16,-1 0 2-16,-1 0 2 0,0 2-4 0,-1-2-3 0,-2 0 3 0,-1 3 5 16,-1-3-4-16,-2 1-5 0,0 2 4 0,-2-1 9 0,-2 1-2 15,-1 0-5-15,0 0 5 0,-2 0 7 0,-1 0-5 0,-2-2-9 0,-1 1 7 16,1-2 8-16,-3 0-1 0,0-2-5 0,0-1 9 0,-3 0 12 15,2-3-8-15,-3 0-11 0,0-1 7 0,0-1 9 0,-1-1-6 0,-1-1-14 16,0-1 5-16,-1-1 12 0,0-1-7 0,2-1-16 0,-2-1 4 0,2-1 5 16,0-1-11-16,2-1-20 0,0-1 0 0,1-1 3 0,2 1-15 15,1-2-21-15,0-2-5 0,3 1 2 0,2-1-18 0,0-1-24 16,4 0-31-16,-1-1-37 0,3 1-38 0,3-2-44 0,2 1-51 0,2-2-59 16,2 1-14-16,3-1-7 0,3 0 10 0,2 0 11 0,2 2 8 0,2-1 6 15,2 1 14-15,1 2 14 0</inkml:trace>
  <inkml:trace contextRef="#ctx0" brushRef="#br0" timeOffset="91734.3779">20011 7000 0 0,'0'-3'172'0,"1"0"53"0,-1 1 15 0,1-1 0 0,-1 2-4 16,2-2 13-16,-2 3 19 0,2-2 4 0,1 1-4 0,1 1-29 16,1-2-38-16,1 2-65 0,-1-1-68 0,3 1-7 0,0 0 16 15,1 0-14-15,1 1-17 0,2-1 2 0,0 2 8 0,1-2-19 0,0 1-23 16,2 1-1-16,0-1 7 0,-1 1-29 0,1-2-39 0,-2 3-17 0,1-2-10 15,-1 1-46-15,-1 1-59 0,0 0-44 0,-1 1-41 0,-2-1-17 0,-1 2-8 16,0-2 4-16,-1 1 4 0,-2 1-3 0,-1 1-2 0,-3-2 20 16,1 2 27-16</inkml:trace>
  <inkml:trace contextRef="#ctx0" brushRef="#br0" timeOffset="91937.5057">19763 7372 145 0,'1'3'237'0,"3"0"11"16,0-3 13-16,1 0 7 0,1 1 4 0,0-1 4 0,2 0 9 0,3 0 0 15,0-1-3-15,2 1-63 0,0 0-80 0,3-3-52 0,2 1-46 16,0 1-8-16,2-4 1 0,0 2-35 0,3-1-47 0,-2 1-26 0,2 0-20 16,-2-2-64-16,2 1-76 0,-2-1-28 0,1 1-14 0,-2-2-6 0,-2 1-6 15,0 1 1-15,-2-1 7 0,0 1 4 0,-2-1 6 0,0 2 24 16,0-1 210-16</inkml:trace>
  <inkml:trace contextRef="#ctx0" brushRef="#br0" timeOffset="92592.1414">21548 6782 151 0,'0'-10'170'0,"-1"2"14"0,-1-1 20 0,1 2 9 0,-2-2 3 15,1 1 14-15,-1 1 14 0,0-1-31 0,1 1-43 0,-1-1-28 0,0 2-22 16,-1-1-21-16,2 1-21 0,-2 1 9 0,1 1 17 0,-1-1-17 16,0 1-27-16,-1-1-2 0,-1 4 8 0,1-4-15 0,-2 4-16 0,-1-2-2 15,0 1 6-15,-1 1-9 0,-2 1-14 0,-1 0 4 0,-1 0 10 16,0 1-9-16,-3 1-15 0,-2 1 6 0,0 1 12 0,-2 1-9 0,0 1-17 15,-3 0 4-15,2 1 10 0,-2 1-8 0,0 1-13 0,1 0 8 0,0 1 10 16,1 1 0-16,1-1-6 0,1 1 9 0,2 1 13 0,1 0 2 16,1 0-3-16,2 1 9 0,2 1 11 0,2-1 1 0,1 1 0 15,3 2 4-15,1-2 10 0,1 2-1 0,3 1 1 0,1-2-1 0,3 3-2 16,3-3-2-16,1 1-5 0,3 1-4 0,2-1-4 0,0-2-4 0,3 1-1 16,0 0-7-16,2-3-8 0,-1 0-2 0,2 0 4 0,-2 0-10 0,-1-2-10 15,0-1 2-15,0 2 4 0,0-2-3 0,-1 0-8 0,-2 0 4 16,0 0 7-16,-1-2-5 0,0 2-8 0,-1-1 5 0,-2-1 8 15,1 1-7-15,-2-1-7 0,-2 1 5 0,0-2 9 0,-2 0-4 0,-3-2-10 16,-1 2 4-16,-1-1 4 0,-5-1-5 0,0 1-7 0,-4 1 3 0,-2 0 9 16,-2 0-4-16,-4 0-8 0,0 0 4 0,-2 0 8 0,-2-2-4 15,0 2-11-15,-1-1 7 0,0-1 14 0,-1 1-4 0,2-1-10 0,0-1 7 16,1 0 8-16,0-1-7 0,2 1-12 0,2 0-3 0,1-3 0 16,2 1-12-16,2 1-16 0,3-2-20 0,1 1-18 0,3-1-35 0,1 0-38 15,4 0-53-15,0 0-57 0,0 0-47 0,8-4-40 0,2-1-6 0,4 1 6 16,3-4 5-16,3 1 1 0,4 1 12 0,0-3 13 0,3 0 22 0,1 0 22 15</inkml:trace>
  <inkml:trace contextRef="#ctx0" brushRef="#br0" timeOffset="92921.1841">22048 7126 76 0,'-3'-2'243'0,"2"-1"11"0,0 2 7 16,1-2 13-16,-2 0 17 0,2 3 9 0,0-2 8 0,2-1 7 0,-1 2 6 15,0 1-63-15,2-2-83 0,1 1-28 0,1-1-13 0,1 1-19 0,2 1-19 16,1 0-7-16,2-2-5 0,-1 2-12 0,4 0-15 0,-1 0-9 0,2 0-11 16,-1 0-2-16,2 0-5 0,-1 0-8 0,1 0-5 15,-1 0-19-15,1 2-19 0,-2-2-24 0,2 1-25 0,0 1-53 0,0-1-62 16,0 1-61-16,-1 1-60 0,1-2-22 0,-1 1-14 0,-1-2-5 0,1 1-2 16,-3-1-1-16,0 0 7 0,-1 0 13 0,-2 2 15 0,0-2 22 0,-2 0 229 15</inkml:trace>
  <inkml:trace contextRef="#ctx0" brushRef="#br0" timeOffset="93510.0802">22320 6841 0 0,'-3'-2'115'0,"2"1"211"16,-2 1 10-16,2-3 7 0,0 0 7 0,-1 0 17 0,1 0 23 15,0 1 8-15,-1 1 4 0,2 1 9 0,0 0 10 0,0 0-94 0,-2 0-123 16,2 0-55-16,0 0-34 0,-3 1-20 0,2 1-22 0,-1-1 1 0,1 4 4 16,-2-1-23-16,1 2-28 0,-1 2-1 0,0-1 5 0,1 4-11 15,-2-2-20-15,0 3 9 0,0 0 18 0,0 3-12 0,-2-2-21 0,2 4 12 16,-1-1 16-16,0 1-20 0,-1 1-32 0,0 1-11 0,-1 1-7 15,0-2-25-15,-2 1-35 0,0 1-26 0,-1 1-23 0,0-3-26 0,-1 1-26 16,0 2-38-16,1-1-43 0,-1-2-56 0,0 0-65 0,2 0 0 0,1-2 15 16,0-1 13-16,3-1 16 0,1-1 17 0,1-1 25 0,3-1 28 15,1-2 33-15</inkml:trace>
  <inkml:trace contextRef="#ctx0" brushRef="#br0" timeOffset="94227.8098">23051 6808 0 0,'-2'-2'42'0,"2"2"93"0,-1-1 4 0,0-1 5 0,1 2 8 16,-2-1-1-16,2 1 2 0,0 0-24 0,0 0-31 0,0 0-28 0,0 0-26 15,0 0-4-15,0 0 5 0,0 0 11 0,-2 0 10 0,2 0 3 0,-3 1 0 16,3-1 15-16,-3 2 13 0,2-1 1 0,1-1-5 0,-3 2 12 16,2-1 13-16,0 1 1 0,-1 1-5 0,1-2 1 0,0 1 8 15,-1 1-4-15,1-2-10 0,-2 2 2 0,2 0 3 0,-2 2-6 0,2-2-9 16,-2 0 5-16,1 3 8 0,-1-2-4 0,-1 2-4 0,1 0 1 0,-1 2 6 15,0-2-2-15,-1 3 1 0,0 0-5 0,-1 1-5 0,0-1 2 16,-1 3 0-16,0 0-13 0,1 2-20 0,-2-1-3 0,1 1 4 0,-1 2-11 16,1-2-17-16,1 2 1 0,-1 1 5 0,0-2-13 0,1 3-23 15,-1-3 1-15,2 1 8 0,-1 1-13 0,1-1-20 0,0-1 9 0,1 2 15 16,0-4-11-16,1 4-19 0,0-5 2 0,2 1 7 0,0 1-14 0,1-2-23 16,0-2-2-16,1 1 3 0,0-2-17 0,2 0-25 0,0-3-13 15,1 1-10-15,-2-2-17 0,2 1-22 0,2-2-37 0,-1-1-45 16,0 0-61-16,2-3-73 0,1 0-14 0,0-1-1 0,1-2 5 0,1 0 3 15,0-2 14-15,2-1 17 0,2 0 17 0,-1-1 18 0,0-1 14 0,2 1 160 16</inkml:trace>
  <inkml:trace contextRef="#ctx0" brushRef="#br0" timeOffset="94477.7304">23481 6379 213 0,'-1'-6'268'0,"0"0"-4"0,-1 0-7 15,1 0 2-15,0 3 5 0,-1 0-9 0,2 0-15 0,0 3-3 0,0 0 0 16,0 0-111-16,0 0-144 0,0 0-105 0,0 0-94 0,0 6-34 15,0-2-13-15,2 1 0 0,-1 1 6 0,2 1 0 0,-1 1-6 0,2-2 9 16,0 3 15-16</inkml:trace>
  <inkml:trace contextRef="#ctx0" brushRef="#br0" timeOffset="94959.0876">23889 6976 0 0,'3'-6'193'16,"1"-2"116"-16,0 1-1 0,-1-1 5 0,1 1 7 0,-2 1 10 0,1 0 12 15,0 0 9-15,-1 0 7 0,1 3 13 0,0-2 8 0,-1 1-107 16,1 2-148-16,-2-1-50 0,1 2-23 0,-2 1-11 0,0 0-8 16,0 0-11-16,0 0-12 0,2 0-21 0,1 1-26 0,0 2-41 0,-2-1-44 15,2 2-35-15,-2 1-32 0,0-1-58 0,1 1-64 0,-1 1-25 0,-1 0-13 16,1 0 4-16,-1 0 7 0,-1 1 6 0,-2 1 4 0,1 1 11 0,-2-2 14 15,0 2 32-15,-3 0 163 0</inkml:trace>
  <inkml:trace contextRef="#ctx0" brushRef="#br0" timeOffset="95251.1414">23747 7463 0 0,'-3'6'198'16,"0"-1"151"-16,1 1 2 0,0-3 9 0,1 0 15 0,0 0 3 0,-1 1 5 15,1 1 10-15,0 1 13 0,-1 0 2 0,0 0-1 16,-1 3-92-16,-1 0-119 0,0 0-68 0,-3 0-58 0,1 3-10 0,-2 0 3 15,-3 1-22-15,-1 2-32 0,-3 2-26 0,1 0-23 0,-5 1-49 0,-1 1-58 16,-4 2-87-16,-1-1-94 0,-5 2-50 0,-2-1-33 0,-4 2-2 0,-2 0 5 16,-4 1-1-16,-3 0-5 0,-3 0 13 0,-1 0 17 0,-3 0 21 15,-2 2 23-15</inkml:trace>
  <inkml:trace contextRef="#ctx0" brushRef="#br0" timeOffset="105371.5318">2155 2329 3 0,'-2'-6'204'0,"1"0"6"15,-2 0 4-15,-1-2 1 0,2 1-7 0,-1 2 2 0,0 2 5 16,2-1-4-16,-2 4-1 0,2 0-58 0,1 0-76 0,-4 0-32 16,0 1-17-16,-1 4-9 0,-1-2-5 0,0 1-7 0,-1 2-10 15,-1 3 7-15,0-1 13 0,-1 2 4 0,-2 1-4 0,0-1 14 0,1 2 17 16,-2 2-2-16,0-1-8 0,-2 1 11 0,1 1 20 0,-2 0-7 16,1 1-16-16,-4 2 8 0,1 0 13 0,-2 2-11 0,1 2-14 15,-4 1-1-15,1 1 8 0,0 1-16 0,-2 1-22 0,2 1-7 0,-2 1-4 16,2 1-22-16,-2-1-28 0,2 1-10 0,1-2-7 15,0 1-16-15,0-1-22 0,1-1-20 0,2-1-21 0,2-2-50 0,0-1-61 16,2-2-10-16,1-2 4 0,1-3 3 0,1-2 7 0,2-2 13 16,0-5 13-16,1-3 16 0,0-5 46 0</inkml:trace>
  <inkml:trace contextRef="#ctx0" brushRef="#br0" timeOffset="105738.4269">1703 2314 0 0,'-3'-8'72'0,"0"-1"91"15,1-1 2-15,-1-1 0 0,3 1 0 0,0 2-1 0,1-1-2 16,2 2 1-16,0-1 1 0,-1 1-56 0,2 1-72 0,0-2-24 15,0 2-8-15,0-1-2 0,0 1-2 0,2 0-2 0,-1 1-1 16,0-1-1-16,1 2-1 0,-1-1 4 0,2-1-1 0,1 2 1 0,1-2-4 16,2-2-1-16,2 2 0 0,2-1 0 0,2-2 0 15,2 1 0-15,2-2 0 0,3 2 0 0,3-2-3 0,-1 1 0 0,4-2-1 16,-1 1-2-16,2-1-5 0,-2 1 2 0,0-1 0 0,1 1 2 16,-1-2 1-16,-2 1-2 0,-1 1 2 0,1 1 0 0,-3-2 0 15,0 2 5-15,-3-1 1 0,1 2 1 0,-4 1 4 0,0 1-2 0,-2 1 1 16,-3 1 2-16,-1 1 2 0,-1 1-2 0,-2 2-2 0,-1 2-2 0,-3 1-2 15,-1 3-5-15,0 0-4 0,-2 4-10 0,-2 4-13 16,-2-1-38-16,1 5-50 0,-3 2-15 0,-1 1-3 0,-2 3 0 0,-1 0-2 16,0 1 1-16,0 1 1 0</inkml:trace>
  <inkml:trace contextRef="#ctx0" brushRef="#br0" timeOffset="112461.9974">5009 6088 46 0,'0'-2'129'0,"-1"-1"2"0,1 2 1 0,0-2-9 16,-1 0-8-16,1 1 8 0,-2-1 15 0,2 3-34 0,0-1-52 15,0-2-14-15,0 0-8 0,0 1 4 0,0-1 7 0,0 2 5 16,0-2 10-16,0 0 13 0,0 1 16 0,0-1 1 0,2 2-7 16,-2-2 1-16,1 0 4 0,-1 1-2 0,1-2-1 0,-1 2 5 0,2-1 4 15,-2 2-6-15,0-2-12 0,0 0 1 0,0 1 4 16,0 2-16-16,0 0-19 0,0-4 3 0,-2 2 12 0,2 2-4 0,0-3-10 16,0 3 8-16,-1-1 15 0,0-1-6 0,1 2-13 15,-2-3 4-15,1 2 10 0,0 1-11 0,-1-2-23 0,0 1 6 0,0-1 12 16,0 1-14-16,-1 1-19 0,0-2 6 0,-1 1 14 0,2-1-13 15,-2 1-20-15,0-1 4 0,0 1 15 0,0-1-12 0,-2 1-18 16,1-1 9-16,0 1 19 0,-1-1-10 0,0 1-19 0,-1 1 8 0,0-2 20 16,1 2-10-16,-2-1-20 0,-2 1 9 0,1 1 15 15,0 1-9-15,-2-2-17 0,-1 1 8 0,0 2 20 0,-1 0-13 0,-1 2-22 16,0-1 9-16,0 1 21 0,0 1-10 0,0 0-17 0,1 0 10 16,0 1 20-16,-1 1-9 0,2-1-16 0,0 2 8 0,0-1 19 15,2 1-10-15,-1 0-20 0,0 1 11 0,2-1 20 0,1 2-9 16,0 1-19-16,1 0 10 0,1 0 18 0,0 0-11 0,2 0-17 15,2 1 7-15,0 1 18 0,1-1-8 0,2 1-17 0,1-1 10 0,2 2 21 16,1-1-9-16,2-1-20 0,1 2 11 0,1-1 20 16,3-1-10-16,0 2-16 0,3-1 12 0,-1-2 23 0,1 1-8 0,1-1-17 15,1 2 11-15,-1-2 21 0,2 1-10 0,-2-1-20 0,0 0 10 16,0 0 22-16,-2 0-11 0,1 2-20 0,-2-2 10 0,-1 0 19 16,-1 0-14-16,0 0-25 0,-2 0 9 0,-1 0 20 0,-1 0-11 15,-2 0-20-15,-1 0 13 0,0 0 17 0,-3 0-10 0,-1 0-19 16,-1 0 10-16,-3 0 19 0,-1 0-10 0,-2 0-19 0,-2 0 11 0,-3 0 19 15,-3 0-10-15,-1 0-19 0,-1 0 8 0,-2 0 19 16,-1 0-9-16,0-2-18 0,-1 1 10 0,-2-2 16 0,2 0-10 0,-2 0-16 16,0-3 8-16,1 0 17 0,-1 0-10 0,2-2-18 0,-2-2 11 15,2 1 16-15,-1-2-9 0,2-1-18 0,2-1 9 0,0-2 16 16,2 0-10-16,2-2-18 0,2 1 3 0,1-2 8 0,3 0-26 0,1-2-35 16,3-1-11-16,3 2-1 0,2-4-28 0,2 2-31 15,4-1-23-15,2-2-20 0,4 1-26 0,2-1-28 0,2 2-31 0,2-1-34 16,2 1-13-16,-1-2-4 0,2 1 20 0,0 2 28 15,0-1 13-15,0 1 11 0,0 0 21 0,-2 0 152 0</inkml:trace>
  <inkml:trace contextRef="#ctx0" brushRef="#br0" timeOffset="112761.9083">5471 6302 28 0,'4'-1'254'16,"0"-1"5"-16,0 1 10 0,0 1-2 0,-2-2-9 0,1 1 12 0,0-1 16 15,1 1 2-15,0 1-3 0,1 0-31 0,0 0-38 0,1 0-78 16,0 0-87-16,2 0-12 0,2 1 12 0,-1-1-11 0,2 0-17 15,-1 2 7-15,2-2 15 0,2 0-26 0,-2 1-37 0,1-1-18 0,-1 0-12 16,1 2-31-16,-1-2-38 0,0 0-24 0,0 1-23 16,-1 2-53-16,0-1-62 0,-2 1-14 0,-1 0 4 0,-3 0-8 0,1 1-8 15,-4 1 16-15,0 1 22 0,-4 0 16 0,0 0 13 16</inkml:trace>
  <inkml:trace contextRef="#ctx0" brushRef="#br0" timeOffset="112957.9555">5303 6646 0 0,'-2'4'28'0,"2"-2"176"15,2 1 8-15,-1-2 2 0,2 1 5 0,1-2 11 0,1 0 11 16,3 0-1-16,0 0-4 0,3 0-31 0,1 0-34 0,2 0-52 0,1-2-58 16,1 1-26-16,1-1-22 0,2 1-22 0,0-1-24 15,1 1-28-15,0-1-32 0,0 1-59 0,1 1-67 0,-1-2-13 16,0 1-1-16,-1-1-4 0,1 1-9 0,-2 1 6 0,0-3 11 15,-1 0 7-15,0 1 12 0</inkml:trace>
  <inkml:trace contextRef="#ctx0" brushRef="#br0" timeOffset="113630.5773">6600 6064 0 0,'-3'-8'148'0,"-1"1"184"15,-1-1 10-15,0 1-2 0,-1-1-1 0,1 1 3 0,-2-1 5 16,2 2-1-16,0 2-2 0,-1 1 2 0,0-2 8 0,0 2-96 0,0 0-129 16,0 2-57-16,0 1-37 0,-1 0-20 0,0 1-12 0,1 1 3 0,-2 1 6 15,0 1-6-15,-2 2-8 0,1 2-2 0,0-1-2 16,-1 4 4-16,0-1 5 0,-1 4 3 0,0-1 0 0,1 4 3 0,-1-1 3 16,0 2-1-16,2 2-2 0,-2-1 3 0,2 4 1 0,0-1-1 15,-1-1-4-15,2 2 7 0,0 1 10 0,2-2-16 0,0-2-24 16,2 1 2-16,2-2 5 0,0-2-11 0,2-1-20 0,2-1 4 15,2-1 11-15,1-2-12 0,2-3-15 0,1 0 3 0,1-3 14 16,2 0-10-16,1-2-16 0,1-2 12 0,0-2 18 0,2 0-4 0,0-2-16 16,-1-2 13-16,1-2 19 0,0-2-5 0,-1-2-14 0,0-1 10 15,0-1 21-15,-2-1-6 0,0-2-17 0,0-2 11 0,-1-1 21 16,-2-3-9-16,-1 2-18 0,0-5 12 0,-1 1 24 0,-2-1-9 16,1-1-18-16,-2 1 14 0,-2 0 20 0,1 0-2 0,-3 1-16 15,0 2 16-15,-1 2 20 0,-2 2-10 0,0 1-18 0,-1 2 11 16,-1 2 17-16,0 2-13 0,-1 1-22 0,1 0-7 0,0 3-1 15,-1 1-40-15,1 2-52 0,0-1-25 0,1 4-18 0,-2 0-31 0,1 1-37 16,0 4-40-16,1-2-43 0,-2 3-20 0,1 1-14 16,0 1 8-16,-1 1 11 0,2 0 11 0,0 0 10 0,2 0 34 0,0-2 63 15</inkml:trace>
  <inkml:trace contextRef="#ctx0" brushRef="#br0" timeOffset="113911.3825">7124 6181 97 0,'1'-6'251'0,"1"0"7"16,-1 0 7-16,-1 0-1 0,0 0-6 0,0 0 3 0,0 1 9 16,-1 1-10-16,-1 1-17 0,2 0-75 0,-1 0-93 0,0 1-92 0,1 2-88 15,0 0-31-15,0 0-14 0,0 0-44 0,0 0-53 16,0 0-11-16,-2 5 3 0,1 1-6 0,1 0-11 0,-1 1 13 0,-1 1 16 16,1 1 25-16,0-2 163 0</inkml:trace>
  <inkml:trace contextRef="#ctx0" brushRef="#br0" timeOffset="114114.7676">7140 6469 343 0,'1'1'375'16,"-1"-1"8"-16,3 0 5 0,-3 0-5 0,3 0-7 0,-3 0 4 15,0 0 5-15,0 0-2 0,2 0-8 0,-2 0-44 0,2 2-53 16,-2-2-124-16,-2 4-142 0,1 1-46 0,0-1-22 0,-3 4-28 0,0 1-31 15,-3 0-46-15,0 3-47 0,-3 3-70 0,-2-2-76 0,-2 4-19 0,-2 1-1 16,-2 0-4-16,-1 0-7 0,-2 3 11 0,-1-2 17 0,1 1 18 16,1-1 18-16,-1-1 24 0,1 0 239 0</inkml:trace>
  <inkml:trace contextRef="#ctx0" brushRef="#br0" timeOffset="117634.0627">1153 10463 148 0,'-8'3'290'0,"0"-3"5"16,2-3-1-16,0 2 15 0,1-2 18 0,1 0 9 0,0-2 3 15,1 2 18-15,1 0 21 0,-1 0-46 0,2-1-65 0,-1 2-41 0,2-2-29 16,0 2-28-16,0-2-25 0,0 1-3 0,2 0 0 15,0-2-9-15,1 1-13 0,0-2-2 0,2-2 1 0,0 1-10 0,2-2-13 16,1 0-22-16,1 0-16 0,1-2-9 0,0 1-7 16,2-2-4-16,2 0-5 0,0 0 2 0,1 0 2 0,0 0-6 0,-1-2-10 15,2 2-4-15,2-1-4 0,-2-1-7 0,2 1-10 0,0-1 2 16,2-2 3-16,0 1-3 0,1 0-6 0,2-3 2 0,1 0 1 16,1 0-6-16,2-3-5 0,-1 0-2 0,4 0 2 0,0-2-5 15,2 1-11-15,0-1-6 0,3 1-6 0,0-1-8 0,1 1-8 16,1-2-16-16,2 0-17 0,-1 0-13 0,1 0-8 0,-2 0-26 0,1 0-30 15,-2-2-24-15,-3-1-21 0,-1 2-27 0,-1-1-27 16,-2 1-57-16,-4-2-65 0,-1 3-11 0,-2-3-1 0,-4 1 16 0,-2-1 20 16,-2 1 13-16,-5 0 10 0,-1 0 28 0,-4 0 34 0</inkml:trace>
  <inkml:trace contextRef="#ctx0" brushRef="#br0" timeOffset="118034.6596">1985 9049 0 0,'0'0'196'0,"0"0"154"0,0 0-4 0,0 0 2 0,0 0 6 15,0-2-4-15,0 2-8 0,3-1 3 0,0-1 6 0,1 1-3 16,1 1-8-16,2 0-91 0,1 1-115 0,2-1-73 0,1 2-58 15,2-2-4-15,2 1 10 0,1-1-6 0,1-1-9 0,2-1 7 0,1 1 16 16,0-1-10-16,1-2-13 0,2-1 9 0,0-1 15 16,1-1-9-16,1 0-12 0,0-3 5 0,2 1 11 0,0-3-13 0,1 0-19 15,-2-1-4-15,2-1 7 0,-1 1-14 0,-2 0-21 0,-1 0 3 16,-1 0 13-16,-2 1-10 0,-1 1-16 0,-2 1 5 0,-2 1 14 16,-2 0-9-16,0 1-16 0,-4 1 11 0,1 1 23 0,-3 1-4 15,0 0-14-15,-3 1 13 0,1 2 22 0,-2 0-5 0,0 2-17 16,-2 0 11-16,-2 0 21 0,3 1-10 0,-2 1-20 0,2 1 12 0,-2 0 19 15,2 2-5-15,0 1-16 0,-1 1 16 0,2 3 22 16,-1 1-6-16,1 1-20 0,0 2 13 0,1 3 20 0,-1 1-10 0,2 2-21 16,-2 2-4-16,0 1 4 0,0 2-38 0,0 0-47 0,-2 3-37 15,1-1-31-15,0 3-51 0,-3-1-58 0,0 1-8 0,0 1 7 16,0-1-7-16,-2 0-12 0,0-1 6 0,-1-3 12 0,0 0 9 0,1-2 8 16</inkml:trace>
  <inkml:trace contextRef="#ctx0" brushRef="#br0" timeOffset="118535.0229">1925 10819 0 0,'0'-9'333'16,"-1"1"60"-16,-2-1 1 0,1 2-1 0,-1-2 0 0,2 1-16 15,-2 2-20-15,2 3-5 0,1-1 2 0,0 4-7 0,0 0-8 16,0 0-110-16,0 4-139 0,0 1-75 0,0 1-60 0,0 3-6 0,0 3 5 16,0 1-2-16,0 4-8 0,0 1 20 0,-2 3 27 15,1 1 2-15,0 2-7 0,-2 2 11 0,0 1 15 0,1 3-6 0,-2 0-13 16,0 0 8-16,-2 3 19 0,2 0-8 0,-1 1-15 15,0-1 7-15,-1 2 13 0,1-1-13 0,0-2-22 0,-1-1 2 0,1-2 4 16,1-4-14-16,0-2-22 0,0-2 8 0,0-4 10 0,1-3-12 16,2-3-21-16,-2-2-15 0,2-5-12 0,-2 0-32 0,1-3-37 15,-2-2-24-15,0-4-22 0,-2-1-26 0,1-3-29 0,-2-5-16 0,1-2-16 16,-2-2-10-16,-2-5-8 0,1-2 5 0,-3-1 11 16,0-2 18-16,-3-4 20 0</inkml:trace>
  <inkml:trace contextRef="#ctx0" brushRef="#br0" timeOffset="118701.8672">1533 10861 79 0,'-8'-24'323'15,"2"1"16"-15,0 1 7 0,1 1 8 0,2 3 11 0,2 1-1 0,1 1-1 16,1 4 5-16,2-2 8 0,1 4-44 0,3-2-62 16,1 0-62-16,1 1-64 0,3 1-46 0,1-2-47 0,3 1-11 0,2-1-5 15,2 0-11-15,2 0-14 0,2-1 1 0,2-1 4 16,2 1-21-16,0-1-30 0,2-1-17 0,1 2-14 0,1 1-37 0,0 0-43 16,-1 1-25-16,-1 2-20 0,1 0-30 0,-3 2-35 15,-1 1-43-15,-2 3-52 0,-2 0-16 0,-2 3-8 0,-4 1 16 0,-1 4 19 16,-4 1 19-16,-1 0 17 0,-3 1 34 0,-3 4 35 0</inkml:trace>
  <inkml:trace contextRef="#ctx0" brushRef="#br0" timeOffset="118985.192">2256 10889 384 0,'3'-4'432'16,"-2"-1"6"-16,0 1 4 0,-1-1-2 0,0 4-1 0,0 1-4 0,0-3-3 15,0 3 0-15,0 0-4 0,0 0-46 0,0 0-61 16,0 0-117-16,0 0-133 0,0 3-50 0,0 1-24 0,0 1-9 0,0 2-2 16,0 1 2-16,0 1 3 0,0 1 3 0,0 2 2 0,0 2-14 15,0-1-17-15,0 2-23 0,0 2-28 0,0-2-44 0,0 3-50 16,0-2-45-16,0 4-39 0,0-2-54 0,-1 3-59 0,1-3-26 0,-1 3-19 15,-1-3-5-15,0 1-1 0,-1-2 14 0,0-2 21 16,1 0 26-16,-2-3 25 0,0-3 46 0,0 0 238 0</inkml:trace>
  <inkml:trace contextRef="#ctx0" brushRef="#br0" timeOffset="119552.0731">2365 11093 126 0,'3'-6'354'0,"0"0"9"0,-2 3 6 15,-1-1-5-15,0-1-10 0,0 4 3 0,0 1 5 0,0 0-4 0,0 0-8 16,0 0-19-16,0 0-23 0,4 0-115 0,-1 3-139 16,-1 0-39-16,2 1-9 0,0 1-10 0,2 1-14 0,-1 1 9 0,2 1 18 15,-1-1-11-15,1 2-19 0,2 0-1 0,1 2 1 0,-1-2-20 0,2 0-29 16,2 1-7-16,0-2 2 0,2-2-19 0,1 0-25 16,0-5-7-16,3 1 2 0,-1-5-17 0,1 0-23 0,2-3-1 15,-1-3 5-15,3-3-4 0,-2-2-7 0,2-2 14 0,-2-4 19 16,1-1 4-16,-1-3 2 0,-1-1 9 0,-1-5 14 0,-2 0-4 0,-1-5-8 15,-1-2-16-15,-2-1-20 0,-2-4-11 0,-3-1-8 16,0-2 7-16,-3-2 10 0,-1 2 27 0,1 2 31 0,-1 1 91 0,-1 3 104 16,0 1 65-16,-2 4 53 0,0 4 41 0,1 4 38 0,-2 4 38 15,-2 4 35-15,1 3 14 0,0 4 8 0,-1 2-1 0,1 5-4 16,0 2-22-16,1 2-26 0,-2 5-86 0,2 1-104 0,0 6-55 0,-1 0-37 16,1 6-30-16,-1 6-28 0,-1 1-4 0,0 7 4 15,-2 2 4-15,1 7 4 0,-1 1 8 0,-1 4 11 0,1 2-4 0,-2 2-4 16,1 1 3-16,1 0 5 0,1-3-5 0,1 0-9 0,0-3 1 15,2-3 7-15,2-3-5 0,-1-5-9 0,2-2 4 0,-1-2 7 16,2-3-5-16,-1-3-6 0,1-3 1 0,0-3 5 0,-1-2 0 16,-1-4-4-16,1-3 11 0,0-1 16 0,-1-4 4 0,1-1 0 15,0-1 4-15,1-4 4 0,0-2-4 0,0-2 1 0,2-3-1 0,1-2 4 16,1-4-1-16,0-1-2 0,1-4 2 0,2 1 5 16,0-4-4-16,-1 1-7 0,1-1 1 0,1 1-5 0,0-1 4 0,0 2 5 15,0 2-3-15,-1-1-3 0,1 4 2 0,-2 1 2 0,0 1-2 16,-1 4-5-16,0 1-3 0,-1 3-2 0,0 3-8 0,0 1-11 15,-1 2-2-15,0 2-2 0,-2 2-5 0,2 2-6 0,-2 2 3 16,-1-1 7-16,0 4-2 0,0 1-8 0,-3 1-2 0,1 2-1 16,-2 0-16-16,0 2-20 0,-2 1-27 0,0 0-27 0,-2 0-32 0,0 0-31 15,-2 1-45-15,0 1-48 0,-1-2-63 0,-1 1-63 16,-1-1-39-16,-2-1-31 0,-1-2-7 0,-1 0 4 0,-1-2 13 0,-2-1 18 16,0-1 28-16,-1-2 31 0,-2-3 31 0,-1 0 30 0</inkml:trace>
  <inkml:trace contextRef="#ctx0" brushRef="#br0" timeOffset="119721.6075">2227 10556 94 0,'-6'-7'399'0,"1"-1"-39"0,0 2-55 15,1-1-43-15,1 1-32 0,0 0-25 0,2 3-17 0,1 3-26 16,0 0-32-16,0 0-43 0,5 4-45 0,-1 1-163 0,2 2-197 15,-2 2-60-15,1 0-21 0,-1 2 39 0,1-2 55 0,1 1 43 16,-1 1 34-16</inkml:trace>
  <inkml:trace contextRef="#ctx0" brushRef="#br0" timeOffset="120253.9267">3965 10382 0 0,'-8'-13'4'16,"-1"-1"328"-16,-3 1 7 0,0 1-8 0,0 0-13 0,0 3 5 15,-1 0 8-15,1 3-7 0,0 1-9 0,1 4 3 0,0-1 11 16,3 4-73-16,0 1-92 0,2 3-77 0,-1 3-69 0,3 1-27 0,0 4-12 15,3 2 12-15,1 4 21 0,2 1-6 0,2 3-12 16,2 0 21-16,2 1 30 0,1 1 0 0,2 2-8 0,2-2 14 0,-1 2 20 16,1-1-2-16,2 2-5 0,-2-1 8 0,1 1 11 15,-1-2-5-15,0 3-11 0,-1-3 5 0,0 0 6 0,-1 1-13 0,-2-2-23 16,1-2 1-16,-2 0 7 0,-2 0-2 0,0-2-8 0,-4-2 4 16,0 1 4-16,-2-2 0 0,-2 1 0 0,-2-2 1 0,-2 0 2 15,-4 0 0-15,1 0 0 0,-3 0-1 0,-1-2-2 0,-2 2-5 0,-1-1-7 16,0-2-19-16,-1 1-23 0,-1-2-32 0,1-1-35 15,0-2-29-15,-1-1-27 0,1-2-44 0,1-1-46 0,1-2-54 0,2-1-54 16,1-2-51-16,1-4-51 0,3-2-15 0,2-2-4 0,0 0 13 16,4-5 15-16,2-1 25 0,2-1 29 0,2-5 26 0,3 1 22 15</inkml:trace>
  <inkml:trace contextRef="#ctx0" brushRef="#br0" timeOffset="121987.6675">4955 9404 0 0,'6'-9'12'0,"0"0"168"0,-1 0 4 0,-1 0 10 16,-1 2 13-16,-1 1 4 0,0 3 4 0,-1-1-4 0,-1 4 1 15,0 0-38-15,0 0-47 0,0 0-32 0,0 0-32 0,1 2-6 0,-1 2 1 16,2 1 5-16,-1 2 3 0,0 1 3 0,-1 3 6 0,2 1 0 15,-1 4-1-15,-1 1 10 0,0 2 16 0,0 4 1 0,0 1-7 16,0 6 4-16,0 0 5 0,-1 6-8 0,-2 1-14 0,-1 7-2 16,-1 2 4-16,-2 5-17 0,-1 5-21 0,-3 2 0 0,-2 4 6 15,0 4-9-15,-3 1-15 0,-2 5 3 0,0 5 6 0,-2-1-12 0,0 4-17 16,-2 2 7-16,2 2 14 0,0 0-8 0,0 0-19 16,3-1 8-16,2-2 14 0,2-3-16 0,2-3-20 0,3-5-10 0,3-4-7 15,2-3-25-15,3-4-32 0,3-5-17 0,1-5-8 0,3-3-28 16,-1-5-32-16,2-4-37 0,2-5-37 0,0-3-40 0,0-4-46 15,0-3-2-15,1-3 10 0,1-4 9 0,1-2 7 0,1-5 22 0,-1-2 26 16,3-3 20-16,1-2 101 0</inkml:trace>
  <inkml:trace contextRef="#ctx0" brushRef="#br0" timeOffset="123055.645">6760 9988 111 0,'3'-12'162'16,"-2"0"3"-16,0-2 4 0,1 1 2 0,-1-1 2 0,0 1 5 0,1 1 5 15,-1-2-25-15,0 1-40 0,1-1-14 0,-2 1-13 16,0 1-7-16,0-2-9 0,-2 2 9 0,1-1 11 0,0-1 2 0,-2 2-2 16,-1-1 10-16,0 1 10 0,-1 0-1 0,-1 0-9 0,1 0-1 15,-3 1-2-15,0 1-14 0,-1-1-13 0,-2 1 5 0,-2 2 8 16,-1 1-11-16,0-1-19 0,-2 4 4 0,-3 1 5 0,0 0-13 0,-1 3-19 16,-2 1 1-16,-1 1 10 0,-2 4-16 0,-2 0-24 15,-1 3 6-15,-1 3 18 0,-3 0-10 0,-2 3-14 0,0 3 3 0,-2 0 12 16,-3 3-8-16,0 1-11 0,1 4 7 0,-1 1 16 0,2 0-8 15,-1 3-14-15,4 0 9 0,3 3 16 0,2-2-8 0,3 2-16 16,2 0 8-16,4 2 15 0,3-2-7 0,4 1-14 0,1 1 4 16,4-1 10-16,2 2-22 0,4 0-31 0,3 0-4 0,3 0-1 15,3 0-23-15,3 0-37 0,4 0-14 0,2-1-11 0,4-2-26 0,1-2-31 16,4-1-25-16,5-1-25 0,0-2-47 0,4-3-55 16,0-3 1-16,1-3 16 0,1-3 9 0,0-3 6 0,0-3 19 0,0-6 28 15,-1-2 19-15,-1-4 45 0</inkml:trace>
  <inkml:trace contextRef="#ctx0" brushRef="#br0" timeOffset="123406.4427">6820 10451 0 0,'-7'-6'178'16,"-1"-1"154"-16,-1 1 13 0,-2-3-5 0,1 0-5 0,-4 1 4 0,1 2 7 16,0 2-4-16,-3 4-9 0,1 0 5 0,-1 1 7 15,-1 4-105-15,1 1-135 0,-2 3-51 0,1 0-24 0,1 3-20 0,0 0-19 16,1 1 5-16,2 4 13 0,2-4-9 0,2 4-17 0,2-2 11 15,3 0 15-15,3 0-12 0,1 0-19 0,3 0 10 0,2-2 15 16,2 1-11-16,2-2-19 0,3 0 5 0,1-3 10 0,2 0-11 0,2-2-14 16,2-2 2-16,1-1 16 0,0-2-10 0,3-1-13 15,-2-2 12-15,2-2 20 0,-1-2-11 0,1-2-20 0,0-2 13 0,-1-2 19 16,-2 1-5-16,0-4-10 0,-2 1 12 0,-2-1 21 0,-3-1-3 16,-1 2-12-16,-4-2 14 0,-3 0 17 0,-1 1-2 0,-4 1-11 15,-1-1 15-15,-3 2 21 0,-1 2-3 0,-2-1-8 0,-1 1 11 16,-1 1 14-16,-1 1-7 0,1 1-17 0,0 1 2 0,-1 1 13 15,2 2-25-15,-1 0-35 0,2 2-16 0,1 1-10 0,0 0-31 16,1 3-41-16,1 0-24 0,1 1-21 0,2 1-21 0,1 1-20 16,1 1-17-16,2 1-22 0,1-1-34 0,1 1-45 0,2-1-6 0,1-1 6 15,1 0 8-15,2-1 8 0,0-2 25 0,2 1 26 16,2-2 23-16,-1-1 23 0</inkml:trace>
  <inkml:trace contextRef="#ctx0" brushRef="#br0" timeOffset="123756.7488">7155 10462 0 0,'6'-2'85'0,"0"1"158"0,-2-1 26 0,-2 2 10 0,-2 0 0 15,0 0 15-15,0 0 18 0,0 0-3 0,0 0-9 16,0 0-30-16,-2 2-38 0,-1 1-40 0,0-2-40 0,-1 4-19 0,0 1-13 16,0 0-27-16,0 1-31 0,0 4-4 0,0 1 8 15,0 0-16-15,0 0-25 0,2 1 5 0,0 2 18 0,2-1-13 0,2 2-19 16,-1-2 4-16,3 2 10 0,1-2-12 0,1 2-18 0,2-2 6 16,0 1 13-16,1-2-10 0,3-1-15 0,0-3 8 0,1 0 10 15,2-3-6-15,1-3-15 0,0-1 7 0,3-4 13 0,1-1-10 16,0-3-13-16,0-3 8 0,2-1 16 0,0-2-11 0,0-3-16 15,1-3 8-15,0 0 14 0,-2-2-7 0,-1-1-13 0,0-1 7 0,-3-1 16 16,1 1-5-16,-2-2-14 0,-2 0 13 0,0 1 20 16,-2 1 2-16,-2 1-7 0,0 0 23 0,-4 3 32 0,0 0 13 0,-4 3 13 15,1 1 17-15,-3 2 21 0,0 2 5 0,0 1-1 0,-1 1 2 0,-1 4 0 16,1 1-7-16,-2-2-14 0,2 4-8 0,1 1-5 16,-3 0-16-16,1 1-22 0,-1 4-21 0,-1-1-21 0,0 4-12 15,0 1-9-15,-1 1-10 0,1 4-11 0,0 1 1 0,0 3 8 16,1 0-3-16,0 1-9 0,1 1-10 0,2 1-14 0,0-3-21 0,1 3-24 15,0-3-35-15,2 0-38 0,0 0-43 0,1-3-40 16,1 1-42-16,0-2-39 0,1-1-63 0,0-1-69 0,1-1-15 0,0-1 2 16,-1-2 10-16,0-1 16 0,0-2 20 0,0-1 24 0,-1-2 36 15,0-2 41-15</inkml:trace>
  <inkml:trace contextRef="#ctx0" brushRef="#br0" timeOffset="124340.7344">8201 9692 0 0,'0'-12'235'0,"0"2"91"0,0-2-2 0,-1 3 1 0,0 0 1 15,-1 1-2-15,1 4-3 0,0-1 1 0,1 5-1 0,-2 2 2 0,0 2 1 16,0 4-111-16,0 1-144 0,-1 3-48 0,0 3-20 0,1 1-2 0,-2 5-1 16,1 0-4-16,0 5-6 0,1 1-9 0,-1 3-9 15,-1 4 9-15,1 2 12 0,-1 2 0 0,0 2-3 0,0 2 8 0,-1 2 13 16,0-2-2-16,-2 1-8 0,0 1 7 0,1 1 9 0,-2-3 1 16,0 1 1-16,0 1 13 0,0-2 18 0,0 0-12 0,1-3-20 15,-1 0 4-15,1-5 13 0,1 1-14 0,-1-5-20 0,2-5 5 16,-1-1 16-16,2-3-10 0,-1-4-17 0,1-2 11 0,0-3 22 15,1-5-5-15,-1-1-9 0,0-1 10 0,0-5 20 0,0 0-9 16,-1-5-16-16,0-1 7 0,-1-3 15 0,0-1-5 0,0-5-14 16,1-2 7-16,0-2 13 0,1-2-10 0,1-2-16 0,0-1 8 0,2-1 16 15,0 1 7-15,2-2 0 0,0 2 12 0,1 0 13 16,0 0 2-16,2 2-4 0,2 2 1 0,-1 1 4 0,3 1-4 0,0 3-7 16,3-2-10-16,1 4-11 0,2 1-40 0,2 0-47 0,2 3-41 15,2 0-42-15,2 3-51 0,1 0-53 0,4 0-44 0,-1 3-43 16,4 0-46-16,0 1-48 0,1 1-13 0,1-1-5 0,0 2 10 0,1 0 13 15,-1-1 29-15,2 1 35 0,-2 0 30 0,0 0 27 16</inkml:trace>
  <inkml:trace contextRef="#ctx0" brushRef="#br0" timeOffset="124774.3135">9553 9806 0 0,'14'-12'366'0,"-2"0"45"0,-3 0 7 0,0 0 4 16,-2 2-1-16,-3 2-1 0,-1 2-1 0,-1 2 1 0,0 1 0 15,-2 3-2-15,0 0-1 0,0 0-114 0,0 0-148 0,-3 1-68 0,-1 1-44 16,0 1-13-16,-1 3-3 0,-3 1 11 0,-2 2 16 15,0 3 6-15,-5 2 6 0,-1 2 13 0,-3 2 17 0,-2 2 9 0,0 1 8 16,-3 1 2-16,0 2 7 0,0 0-8 0,0 2-11 0,-2-1 2 16,2 2 3-16,0-1-13 0,0 1-19 0,2 0-5 0,-2 0 1 15,1-2-15-15,2 1-20 0,-1-2-2 0,1 1-1 0,2-2-5 0,2 1-10 16,1-2 4-16,1-1 5 0,3 0-7 0,2-1-12 16,2-2 5-16,2 0 5 0,2 0-2 0,2 0-8 0,0-3 3 0,4 0 6 15,0 0-6-15,2 0-6 0,3-3 1 0,0 0 7 0,2 0-5 16,0 0-8-16,3-3-2 0,2 1-1 0,2-1-17 0,0-1-22 15,2 1-19-15,2-2-16 0,2-1-35 0,2-1-39 0,0-1-42 16,0 1-45-16,2-4-50 0,1 1-52 0,0-1-49 0,1 1-46 16,-2-4-50-16,0 1-56 0,-1-1-2 0,-1 1 14 0,-1 1 21 0,-3-3 18 15,0 1 33-15,-3 1 32 0,-2-1 46 0,-1 1 46 16</inkml:trace>
  <inkml:trace contextRef="#ctx0" brushRef="#br0" timeOffset="125224.922">10416 9650 198 0,'0'-4'360'0,"-1"2"4"0,-1-2 4 15,1 1-7-15,0 0-4 0,-2 3 3 0,-1 0 5 0,0 1-1 0,-1 4-5 16,-2 1-26-16,-1 0-32 0,-1 3-116 0,-2 0-143 0,-1 3-33 16,-1 0-2-16,-2 3-5 0,2 0-10 0,-3-2 8 0,1 4 11 0,-1-1-2 15,0 1-8-15,0-1 11 0,-1 2 15 0,-1 0-3 0,1 2-6 16,-2-1 11-16,-1 1 17 0,2-2-4 0,-2 4-10 0,1-2 8 0,0 2 16 15,1-1-5-15,0 2-11 0,1-4 10 0,1 4 11 0,1-4-7 0,2 1-15 16,1-1 8-16,1-1 11 0,3-1-7 0,2-2-12 16,0 0 9-16,2-2 17 0,3-1-5 0,1 0-9 0,3-3 10 0,1 2 19 15,1-2-4-15,3 0-10 0,1-3 6 0,2 3 11 0,1-2-10 0,3-1-14 16,-1 2 1-16,4-2 4 0,-1 0-8 0,2-2-16 0,1 2-2 0,0-1-4 16,2-1-29-16,0 1-37 0,0 1-23 0,2 0-22 0,-1 0-38 15,-2 0-46-15,1 1-52 0,-1 2-52 0,-2 0-53 0,-2 2-54 0,0 1-56 16,-2 0-53-16,0 0-14 0,-3 1-2 0,-2 2 17 0,0-1 24 15,-1-1 18-15,-2-1 18 0,-2 0 35 0,0 0 40 0</inkml:trace>
  <inkml:trace contextRef="#ctx0" brushRef="#br0" timeOffset="126273.2331">11261 9265 0 0,'-1'3'172'0,"-2"-2"152"0,3-1-9 16,-4-1 8-16,0-1 8 0,2 2-2 0,-2 0-11 0,0 2 4 0,0 0 10 15,-2 3-5-15,0 1-9 0,-2 1-90 0,-2 1-120 0,1 2-60 0,-2 2-50 16,1-1 4-16,-1 2 14 0,-1 0-10 0,0 0-21 15,0 1 9-15,0 0 21 0,0 0-12 0,0 2-19 0,0-2-1 0,0 2 2 16,1-2-27-16,1 2-36 0,-1 1-16 0,0-2-11 0,1 3-27 16,0 0-30-16,1-1-33 0,0-1-35 0,-1 1-41 0,4-2-46 15,-1-2-4-15,2-2 6 0,2-2 6 0,2-2 5 0,1-7 22 16,2 5 27-16,-2-5 21 0,8-3 114 0</inkml:trace>
  <inkml:trace contextRef="#ctx0" brushRef="#br0" timeOffset="126456.9913">11503 9206 66 0,'8'-8'313'0,"-3"0"1"0,-1-1-8 0,-1 2 3 15,-2 1 7-15,0 1-7 0,-1 2-12 0,0 3 3 0,0 0 9 16,-2 1-42-16,-1 2-58 0,0 2-83 0,-1 2-86 0,-1 2-58 16,-2 2-49-16,-1 2-14 0,0 1-3 0,-1 3-24 0,-2 2-33 15,-1 2-21-15,-1 1-20 0,1 1-49 0,-1 1-58 0,-1 1-8 0,1-1 4 16,0 2 5-16,-1-1 3 0,1-1 17 0,1 0 20 15,1-1 16-15,-1 1 25 0</inkml:trace>
  <inkml:trace contextRef="#ctx0" brushRef="#br0" timeOffset="126944.5515">12149 9851 0 0,'7'-7'213'0,"-2"1"130"0,-1-3 14 0,-1 0-3 0,-2-3-6 16,1 1 5-16,-2 1 7 0,0-1-5 0,-2-1-5 16,2 2 4-16,-1-4 6 0,-2 1-101 0,-1-1-136 0,0 1-54 0,-2-1-28 15,-4 1-17-15,1-1-15 0,-3 2 12 0,-3 3 21 0,-1-1 7 16,0 4 4-16,-2-2 16 0,-1 4 18 0,0-1 0 0,1 4-5 15,0-1 1-15,1 4-1 0,0 1-5 0,2 1-5 0,0 4 1 0,3 1 5 16,2 3-10-16,0 1-17 0,2 4-11 0,3-1-10 16,1 4-12-16,3 1-12 0,2 0-4 0,3 1-4 0,1 1 2 0,3 1 2 15,2 0-1-15,2 0 2 0,1 0-1 0,0 0 1 0,3 0 0 16,0 0 0-16,0-2 3 0,0 2 0 0,-1-1 1 0,1-1-1 16,-3-1 0-16,1 2 3 0,-2-4 0 0,-2 1 0 0,0-1 0 15,-2 1 0-15,-2-2 0 0,-2-2-1 0,0 1 1 0,-2-1 0 16,-2 1 0-16,-3-4 0 0,-1 2 0 0,-1-1 3 0,-2-2-2 0,-2-2-1 15,-2 1 0-15,-2-2 3 0,-1 0 0 0,-2-2-3 0,0 1 0 16,-2-4 0-16,-1-1 0 0,0 0 0 0,-1-1-1 0,0-2-2 16,0-3-8-16,0 0-11 0,2-3-10 0,-1-2-7 0,0-1-7 15,3 0-11-15,0-1-20 0,3-2-23 0,0 0-22 0,2-2-20 16,3 1-32-16,3-2-41 0,1 3-29 0,4-3-28 0,1 1-16 0,4 1-13 16,3-2-40-16,3 1-46 0,1 1-21 0,3 1-10 15,1-2 16-15,1 4 22 0,2-2 22 0,1 3 19 0,0 0 33 0,2 0 39 16</inkml:trace>
  <inkml:trace contextRef="#ctx0" brushRef="#br0" timeOffset="127130.5032">12669 9946 64 0,'7'0'264'0,"0"-2"6"0,-1 1 9 16,1-1-4-16,-2 1-7 0,2 1 7 0,-2 0 7 0,2 0-2 0,1 0-8 15,1 0-44-15,1 0-57 0,-1 0-96 0,2 1-108 0,1 1-44 16,0-1-23-16,0 1-29 0,1-2-30 0,-1 0-26 0,1 1-23 16,-1 1-31-16,0-1-32 0,-1 1-7 0,0-2 7 0,-3 1 2 15,-2 2 4-15,0 0 22 0,-2 2 28 0</inkml:trace>
  <inkml:trace contextRef="#ctx0" brushRef="#br0" timeOffset="127325.3306">12620 10231 222 0,'-7'3'331'16,"1"0"2"-16,2-2-4 0,1-1 16 0,3 0 19 0,0 0 13 0,0 0 10 16,0 0 10-16,0 0 11 0,3-1-51 0,-1 1-66 15,4-2-76-15,0 1-77 0,4-1-33 0,2 1-21 0,1-2 0 0,4 0 4 16,2 0-26-16,1-2-35 0,3 2-33 0,-1-1-27 16,4-1-51-16,-2 2-60 0,1-1-51 0,2 2-48 0,-2-1-54 0,0 2-54 15,1-1-32-15,-2 1-23 0,0 1-8 0,-3 0-3 0,0 0 12 16,-2 0 15-16,-2 1 18 0,-1 1 16 0,-1-2 44 0,-2 0 176 15</inkml:trace>
  <inkml:trace contextRef="#ctx0" brushRef="#br0" timeOffset="127777.166">13551 9158 0 0,'1'-3'81'16,"0"-1"255"-16,-1 1 10 0,0-1 2 0,-1 0-3 0,1 2 2 0,-1 0 1 15,1 2 0-15,-2-2-2 0,2 2 7 0,0 0 4 0,-1 0-78 0,-2 2-104 16,2 0-67-16,0 0-54 0,-2 2-24 0,0 1-13 0,1 1-1 15,-1 1 8-15,-1 1-1 0,0 2-8 0,0 0 3 0,0 2 6 16,-1 0-8-16,1 1-10 0,-2 1-7 0,1 1-11 0,0-1-21 0,-2 0-23 16,0 2-32-16,1 0-40 0,-2 0-35 0,0 0-35 0,-2 1-63 0,1 0-71 15,0-1-25-15,-1-1-10 0,1-1-1 0,1 1 4 0,1-3 8 16,2 0 10-16,1-4 16 0,0-1 16 0,3-1 38 0,1-1 266 16</inkml:trace>
  <inkml:trace contextRef="#ctx0" brushRef="#br0" timeOffset="127970.5049">13917 9132 0 0,'10'-4'171'0,"-1"1"157"0,-1 0-5 0,0 0 4 0,-1-2 9 16,-1 1-8-16,0 3-10 0,-2 1-3 0,0 1 0 0,-2 2-16 15,1 0-22-15,-2 2-115 0,-1 2-144 0,-1 1-87 0,0 0-73 16,-2 3-35-16,-1 2-24 0,-1 1-51 0,-2 2-62 0,-1 3-7 0,-3 0 3 15,-2 3 3-15,0 0 2 0,-1 2 14 0,2-2 22 16,-1 1 19-16,2-1 18 0</inkml:trace>
  <inkml:trace contextRef="#ctx0" brushRef="#br0" timeOffset="128995.334">14999 9514 0 0,'4'-4'300'16,"0"-1"60"-16,-2 2-2 0,0-2 8 0,-2 1 9 0,0 1 3 0,0-1 5 15,-2 2 11-15,2 0 20 0,0 2-1 0,0 0-7 0,-1-1-106 0,1 1-139 16,-3-1-65-16,1 1-45 0,-1 0 0 0,-1 0 10 0,0 1-10 0,-1 2-19 16,-2-1 1-16,0 0 6 0,-1 2-20 0,-1 1-26 15,-2 0 4-15,-1 1 15 0,-1 1-11 0,-2 1-19 0,-2 2 12 0,-2 1 18 16,-2 1-6-16,0 1-18 0,-3 4 8 0,-2-2 14 0,1 1-8 0,-3 2-16 15,0 0 10-15,0 2 17 0,-1-1-7 0,1 1-18 0,1-1 11 16,-1 1 17-16,1-1-5 0,2-1-17 0,1 2 12 0,0-2 18 0,3-2-3 16,-1 1-9-16,4-2 9 0,0 0 15 0,2 0-9 0,2-3-17 15,3 1 10-15,2-2 17 0,1 1-10 0,2-2-15 0,2-1 8 0,3 0 13 16,2-1-8-16,2 1-14 0,1 0 8 0,3-2 16 0,2 2-5 16,2-1-14-16,1-2 8 0,4 1 17 0,1-1-7 0,2 0-17 0,2 0 7 15,2-1 13-15,1 1-10 0,1-3-18 0,2 0-4 0,1 1-1 0,-2-1-31 16,2 2-36-16,-1-2-21 0,0 0-10 0,-2 1-37 0,-2-1-43 15,-1 2-54-15,-2 1-58 0,-2 0-74 0,-1 0-75 0,-2 0-20 0,-1 0 1 16,-2 0 2-16,0 0 7 0,-1-2 19 0,0 1 27 0,-2-1 18 0,0 1 18 16,1-2 31-16,-2 0 214 0</inkml:trace>
  <inkml:trace contextRef="#ctx0" brushRef="#br0" timeOffset="129412.2864">15761 9422 0 0,'-4'3'258'0,"-1"0"21"0,-2 1-6 16,-1 0 6-16,-1 0 10 0,-2 2 8 0,-1 2 3 0,-2 0 6 0,-1 2 6 16,0 0-22-16,-1 1-35 0,-1 0-75 0,1 1-90 0,-1-1-32 0,-1 1-10 15,1-1 0-15,0 1 8 0,1 0 1 0,-2 1 3 0,2 1 0 16,0-1 0-16,2 1 6 0,-2 1 9 0,1 0 0 0,2 0-2 0,-2 0 10 16,2 1 14-16,1-1-2 0,-2 2-8 0,2-2 6 0,2 0 9 15,-1 0-14-15,2 0-16 0,-1-2 2 0,4 2 5 0,0-1-10 0,2-2-18 16,2 1 8-16,2-1 14 0,1 0-10 0,2-1-15 0,2 1 5 0,2-2 13 15,1-1-5-15,2 0-13 0,4-1 3 0,0 1 12 0,2-2-9 16,4 1-18-16,2-2-6 0,0 0-3 0,5-2-39 0,0-1-49 16,2 2-34-16,0-2-32 0,1 0-56 0,-1 1-63 0,0-1-80 0,-1 2-83 15,-2-1-40-15,-1-1-26 0,-2 2-4 0,-1-2 2 0,-2 1 6 0,-1 1 6 16,-2 1 27-16,-1-3 33 0,-2 1 33 0,-1 2 35 0</inkml:trace>
  <inkml:trace contextRef="#ctx0" brushRef="#br0" timeOffset="130913.7836">16887 9733 69 0,'1'-3'198'0,"0"1"13"0,-1-1 11 0,2 2-1 0,-1-2-8 16,0 0 12-16,1 3 18 0,-1-3-21 0,0 1-29 0,2 1-31 0,-2-2-30 16,2 1-18-16,0 1-12 0,-2-1-6 0,2-1-3 0,-2 2-9 15,0-1-9-15,2 1 9 0,-2-1 18 0,1 1-4 0,-1-1-11 0,0 1 3 16,1-2 1-16,-1 3-5 0,0-3-11 0,-1 3-2 0,0-3 1 15,2 1-5-15,-2 2-6 0,0-3-6 0,0 2-5 0,-2-2-4 0,2 0-3 16,-1 0-10-16,0 0-11 0,-1-2-2 0,1 2 5 0,0-1-4 0,-1-1-7 16,0 1 4-16,-1-1 7 0,-1 1-5 0,0-1-10 0,0 1 6 15,-1-1 8-15,-1 1-7 0,0 1-10 0,-2 0 3 0,-2-2 8 16,1 2-8-16,-2 0-11 0,-2 2 7 0,0-2 10 0,-1 0-9 0,0 3-12 16,-1-2 4-16,0 1 11 0,1 1-7 0,-1 0-13 0,2 0 8 0,1 1 12 15,1 1-6-15,2-2-12 0,-1 3 5 0,2 0 10 0,0 1-9 0,2 1-17 16,0-1 8-16,2 4 14 0,2 1-5 0,-1 0-12 15,2 1 6-15,1 4 15 0,0 1-9 0,1 0-12 0,0 0 6 0,2 3 18 16,0 0-8-16,1 0-13 0,-2 0 11 0,2 0 14 0,0-2-7 0,0 2-10 16,2-1 7-16,-1-1 13 0,0 1-2 0,1-1-11 0,-1-2 13 0,2 2 20 15,-1-2-3-15,1 1-12 0,1 0 12 0,0-3 18 0,0 0-7 16,1 0-14-16,1 0 7 0,0-2 19 0,0-1-11 0,0 2-18 0,1-4 7 16,-2 1 13-16,-1-1-16 0,0-1-25 0,-1 0 8 0,0-1 10 15,-2-1-11-15,-1 1-20 0,-1-1 8 0,-2-2 17 0,0 1-9 0,-1-3-19 16,-1 3 8-16,-2-3 16 0,-2 1-8 0,-2 1-18 0,-1-1 7 0,-2 1 11 15,-4-2-10-15,-3 0-19 0,0 0 4 0,-5 0 13 0,1 0-17 16,-2 0-20-16,1 0-2 0,-1 0 4 0,2-2-13 0,-1 1-22 16,2-1-4-16,2 1-1 0,2-2-16 0,1 0-22 0,2 1-17 0,2-1-19 15,3 2-29-15,3-2-32 0,1 0-59 0,4 3-62 0,0 0-29 0,1-6-15 16,3 1 6-16,1 2 12 0,5-1 6 0,0 1 10 0,4 0 16 0,-1 0 14 16,3 0 28-16,0 1 124 0</inkml:trace>
  <inkml:trace contextRef="#ctx0" brushRef="#br0" timeOffset="131271.5584">17915 9749 0 0,'2'-1'105'0,"1"-4"318"0,-2 2 15 0,1-1 15 0,0-1 18 16,0 1 4-16,-1-1 4 0,-1 1 7 0,0 2 9 15,0-1 3-15,0 3 1 0,0-3-61 0,0 3-82 0,0-3-122 0,0 3-132 16,1-1-59-16,-1 1-34 0,0-3-57 0,0 3-64 0,2-2-50 0,-2 2-50 16,0 0-53-16,0 0-59 0,0 0-69 0,0 0-77 0,4 3-22 0,-4-3-7 15,2 3 4-15,0 2 10 0,-2-1 19 0,0 2 19 0,-3 0 40 16,0 2 49-16,-1-1 44 0,-1 2 259 0</inkml:trace>
  <inkml:trace contextRef="#ctx0" brushRef="#br0" timeOffset="131714.5589">17752 10306 0 0,'4'1'336'0,"-1"1"66"0,-1-2 1 0,1 0 19 0,0-3 25 16,-1 3 18-16,0-2 13 0,-2 2 17 0,0 0 15 0,0 0 9 16,0 0 6-16,2 2-108 0,0-2-141 0,-1 1-75 0,0 2-52 15,1-1-13-15,-1 1-2 0,-1 0-19 0,0 3-20 0,0 0-19 0,0 0-14 16,-1 0-16-16,-2 3-13 0,-1 0-9 0,-1 1-6 0,-2 1-6 0,-2 2-6 16,-2 1-25-16,-4 1-29 0,-1 0-60 0,-4 3-69 0,-4 3-102 0,-1 0-114 15,-4 1-68-15,-2 1-55 0,-4 1-18 0,-1 1-7 0,-1 1-2 16,-2-1-2-16,-1 2 5 0,0-1 3 0,0-2 23 0,2 0 26 15,2-3 61-15,1 0 295 0</inkml:trace>
  <inkml:trace contextRef="#ctx0" brushRef="#br0" timeOffset="137904.0974">17891 8485 0 0,'0'-1'7'0,"0"1"106"15,1-2-2-15,-1 2-14 0,1-3-16 0,-1 3 9 0,0 0 18 16,0-2-19-16,0 2-31 0,0 0-17 0,0 0-19 15,2-3-5-15,-2 3-5 0,0-1-2 0,0 1 2 0,1-2 0 0,-1 2 2 16,0-3-2-16,0 3-2 0,0 0 2 0,0-2 0 0,0 2 0 0,0-2 0 16,0 2-1-16,0 0 1 0,-1-2-3 0,1 2 1 15,0 0 1-15,0-2-2 0,0 2 1 0,0 0 2 0,0 0 0 0,-2-1 3 16,2 1 2-16,0 0-2 0,0 0 0 0,-1-3 1 16,1 3 4-16,0 0 1 0,0 0 1 0,0 0 4 0,0 0-4 0,0-2 1 15,0 2-2-15,0 0 0 0,0 0 0 0,0 0-3 0,0 0 0 16,0 0 0-16,0 0 0 0,0 0 1 0,0 0-2 0,0 0-5 15,0-2-3-15,0 2-2 0,0 0 1 0,0 0-1 0,0 0 2 0,-3 1-1 16,-1 0 1-16,2 0 1 0,-2 2 2 0,-2 0 5 16,1 1 1-16,0 1 3 0,-2-1 10 0,-1 1 14 0,0 1 9 0,0 0 6 15,0 0 2-15,-1 0-4 0,-1 1 1 0,1 1 2 0,-2-1-1 16,2 1-4-16,0-1-1 0,-1 2 1 0,1-1-5 0,0 2-9 16,-2-2-8-16,2 2-7 0,-2-1-12 0,2 2-13 0,-2 0 2 15,0 0 7-15,1 0-5 0,-1-1-9 0,-1 2 3 0,1 0 9 16,-1 0-5-16,0 2-10 0,2-2 5 0,-2 1 10 0,1 0-8 0,0-1-8 15,1 1 7-15,0 0 12 0,1-1-6 0,0 0-17 16,1-1 1-16,0 0 2 0,1 0-13 0,0-3-19 0,2 1-11 0,1-1-9 16,0-1-23-16,1 0-25 0,1-1-18 0,0-1-12 15,2-5-37-15,0 5-46 0,0-5-5 0,0 0 5 0,3 4 2 0,-3-4 3 16,0 0 11-16,4-3 11 0</inkml:trace>
  <inkml:trace contextRef="#ctx0" brushRef="#br0" timeOffset="138287.8607">17397 8600 124 0,'-6'3'135'15,"-1"0"5"-15,2 1 4 0,-2 1 4 0,2 0 8 16,1 1-28-16,0 1-37 0,0 0-14 0,0 1-11 0,0 2-3 0,1 0 3 16,-1 0 1-16,1 2 2 0,-1 0 11 0,0 2 13 0,-1 0-2 15,1 0-4-15,-1 1 0 0,-1 2 5 0,0-2-5 0,-1 2-8 16,0 1 1-16,1 0 4 0,-2 0-8 0,0 1-8 0,0-1-4 0,-2 1-1 16,2 1-19-16,0-2-29 0,2 0 1 0,0 0 11 15,1-2-10-15,1 0-19 0,1 0 7 0,2-2 11 0,1 0-5 0,1-2-13 16,2 0 13-16,1-2 20 0,1-2-5 0,2 0-17 0,4-2 12 15,1-3 19-15,4 0-7 0,1-2-16 0,4-2 7 0,3-3 18 16,3-2-8-16,1-1-17 0,3-3 2 0,-1-1 8 0,4-1-25 16,-2-1-38-16,0-1-17 0,0-1-8 0,-2 1-25 0,0 0-29 15,-2-1-25-15,-3 2-23 0,0-1-50 0,-2 0-56 0,-2 1-8 0,-1 0 4 16,-4 1-2-16,-1 1-2 0,-3 2 17 0,-3 0 23 16,-3 1 18-16,-2 1 68 0</inkml:trace>
  <inkml:trace contextRef="#ctx0" brushRef="#br0" timeOffset="145786.5451">1892 605 0 0,'5'-10'72'0,"1"-1"70"0,-2-1 5 16,1 2 5-16,-1-2 7 0,1 1 4 0,1-1 2 16,-1 1 6-16,0-1 8 0,1 1-16 0,-1-1-20 15,2 0-1-15,-1-1 7 0,2 1 2 0,0-2 2 16,0 0 8-16,2 0 8 0,0 0-4 0,1-2-3 15,0 2 0-15,1-2 3 0,1 0-28 16,-1 2-43-16,0-2-5 0,0 2 2 16,-1 0-8-16,-2 2-16 0,-1 0 2 0,-1 2 5 15,-2 2-13-15,-1 2-16 0,-1 1 2 0,-2 1 4 16,-1 4-9-16,-1-2-15 0,-2 1-3 16,-1-1 3-16,-3 2-17 0,-1 0-17 15,-1 0 1-15,-4 2 7 0,-2 1-11 0,-4 2-17 16,-3 1-3-16,-2 1 3 0,-4 4-9 0,-3 1-14 15,-2 4 2-15,-3 0 8 0,-3 5-5 0,-1 2-11 16,-1 3-1-16,-1 2-1 0,1 0 2 0,2 2 5 0,2 2-1 0,1 0-4 16,3 0 8-16,3 1 11 0,2-1 1 0,2 1 0 0,0 0 6 15,1 2 10-15,2 1 1 0,1 0-1 0,-1 2 14 0,3 1 18 0,0-1-9 16,1 1-16-16,2-1 11 0,1 2 19 0,1-2-8 0,2 2-17 16,2 0 10-16,2 1 17 0,2 1-10 0,3 0-13 0,2 1 10 0,0 2 18 15,4-1-8-15,0 2-14 0,4-1 10 0,0 2 21 16,2-1-12-16,3-1-20 0,1 0 10 0,1-2 19 0,1-1-11 0,2-1-16 15,0-2 9-15,0 0 18 0,1-3-9 0,-1 0-18 0,0-1 9 0,0 1 17 16,0-5-13-16,-3 2-19 0,1-1 9 0,-2-2 20 16,-2 0-13-16,0-3-19 0,-2 0 11 0,-2 1 17 0,-2-2-10 0,-1-1-21 15,-2-1 11-15,-2 2 14 0,-2-4-7 0,-2 2-18 0,-3-1 11 16,-3-2 16-16,-2 0-9 0,-3 0-18 0,-1-2 7 0,-2-1 17 16,-2 0-10-16,-1-3-19 0,0 0 10 0,-1-3 17 0,-1-1-11 0,1-2-20 15,-1-3 6-15,-1 0 16 0,1-5-10 0,0 1-18 0,-1-2 9 0,1-2 20 16,-2-1-8-16,2-1-17 0,0-2 10 0,2 0 16 15,-1 0-11-15,2-2-16 0,-1-1 14 0,4 2 22 0,-1-2-6 0,3 0-11 16,1 0 11-16,2 0 21 0,1-2-7 0,3 4-13 0,2-2 8 16,2 1 12-16,1 2-10 0,1 0-19 0,3 2 8 0,1 1 12 15,2 0-12-15,1 1-22 0,3 2 4 0,-1 0 12 0,2 2-11 16,2 1-17-16,-1 0 5 0,2 1 11 0,-1 4-9 0,1 1-18 16,0 0 11-16,-1 1 19 0,0 4-8 0,-1 1-14 0,0 1 11 0,-1 2 19 15,0 2-10-15,-1 1-14 0,-2 1 10 0,-1 4 19 0,0 1-8 16,-1 0-16-16,-2 3 10 0,1 3 19 0,-4 1-6 0,1 2-20 15,-3 2 11-15,0 4 18 0,-3 1-9 0,1 4-15 0,-2 1 8 0,-2 3 17 16,0 1-11-16,-2 1-22 0,-2 2 11 0,1-1 21 16,0 3-9-16,-1-1-16 0,2-1 8 0,-1 2 19 0,1-1-11 0,1-1-18 15,2 1 9-15,0-1 19 0,1-2-7 0,0-2-19 0,1-2 11 16,2-1 19-16,1-3-14 0,0 0-18 0,1-3 10 0,0-3 20 16,1 0-9-16,0-1-21 0,0-2 12 0,-1 0 20 0,0-1-11 15,-1 0-20-15,0-2 10 0,0 0 17 0,0-2-10 0,-1 0-19 16,0-1 10-16,-1 0 18 0,1 0-9 0,0-1-21 0,-1-1 9 15,2 0 18-15,0-1-9 0,0-1-20 0,2 1 10 0,0-3 17 16,2 0-11-16,0-2-19 0,2 0 13 0,0-2 19 0,2 0-15 0,2-1-23 16,0-2 8-16,1-1 17 0,1 1-16 0,0-2-23 15,1 0 5-15,2-2 13 0,0 2-13 0,-1-2-17 0,2-1 8 0,0 0 20 16,0-1-10-16,2 0-17 0,-2-1 13 0,1 0 19 0,0 0-8 16,-1-2-17-16,2 0 14 0,-1 1 21 0,0-1-1 0,-1 1-13 15,2-1 11-15,-1-1 17 0,-1 2-11 0,1-1-17 0,-1-1 10 0,2 2 14 16,-1-2-10-16,-1 0-15 0,1 0 8 0,1-1 17 15,-1 0-7-15,0-1-12 0,1 0 9 0,-1 0 21 0,2-1-7 0,-2 0-16 16,2 0 13-16,-2-2 17 0,2 0-7 0,-2 1-13 0,2-2 8 16,-2 1 19-16,0 0-10 0,-1-1-17 0,0 0 10 0,0 1 18 15,-1 0-9-15,0-1-20 0,-2 1 8 0,0-1 14 0,-1 1-10 16,0 0-19-16,0-1 9 0,-1 2 20 0,-2-1-7 0,1 0-11 16,-1 1 11-16,-1-1 23 0,0 1-7 0,0-1-19 0,0 0 11 0,0 2 20 15,-1-2-7-15,1 2-11 0,-2-2 14 0,2 1 25 16,-1-1-11-16,0 2-18 0,1-2 7 0,-2 1 14 0,2-1-12 0,-1 0-19 15,1 1 7-15,-1-1 15 0,-1-1-11 0,2 2-16 16,-1-2 5-16,0 0 13 0,-1 0-14 0,1 1-23 0,1-1 10 0,-1 0 15 16,1 0-9-16,-2-1-21 0,2 1 9 0,0 1 13 0,0-1-10 15,0 1-13-15,2-1 7 0,-2 2 16 0,1-1-11 0,0 1-19 16,1-1 11-16,-1 0 18 0,0 2-9 0,1 0-18 0,0-1 8 0,0 1 16 16,0 1-8-16,0-2-14 0,0 2 8 0,0-1 16 15,0 0-10-15,1 1-16 0,0 0 9 0,-1-1 18 0,2 0-9 0,-1 0-16 16,1 0 8-16,-1-1 14 0,1 1-6 0,-2-1-15 0,2 1 8 15,-1-2 17-15,0 2-10 0,-1-2-18 0,1 1 11 0,0-1 16 16,-1 1-9-16,1-2-18 0,-2 1 6 0,2-1 18 0,-2 1-8 16,2-1-17-16,-2 0 8 0,-1 0 19 0,0 0-8 0,0 1-18 15,0-1 9-15,-1-1 15 0,0 1-6 0,-3-1-17 0,2 0 11 0,-2 0 17 16,3 0-5-16,-3 0-17 0,3 0 14 0,-3 0 21 16,0 0-7-16,0 0-11 0,0 0 9 0,2 0 16 0,-2 0-7 0,0 0-13 15,0 0 5-15,0 0 17 0,0 0-9 0,0 0-16 0,0 0 5 16,0 0 13-16,0 0-11 0,0 0-17 0,0 0 4 0,0 0 8 15,0 0-8-15,0 0-14 0,0 0 4 0,0 0 13 0,0 0-8 16,0 0-12-16,0 0 4 0,0 0 14 0,0 0-7 0,0 0-14 16,0 0 7-16,0 0 13 0,0 0-8 0,0 0-15 0,0 0 6 0,0 0 13 15,0 0-8-15,0 0-13 0,3 1 8 0,-3-1 12 16,0 0-7-16,3 1-14 0,-3-1 7 0,2 2 14 0,-2-2-7 0,2 1-13 16,-2-1 7-16,2 0 16 0,-2 0-9 0,3 1-14 0,-3-1 11 15,3 1 12-15,-1 0-4 0,-2-1-14 0,3 2 6 0,-2-1 15 16,-1-1-9-16,3 0-15 0,-3 0 9 0,3 1 16 0,-3-1-7 15,1 0-15-15,-1 0 8 0,0 0 14 0,3 1-7 0,-3-1-12 16,0 0 5-16,0 0 13 0,2 0-6 0,-2 0-14 0,0 0 10 0,0 0 13 16,0 0-9-16,0 0-15 0,0 0 9 0,0 0 15 0,0 0-9 15,0 0-14-15,0 0 7 0,0 0 13 0,0 0-6 0,0 0-12 16,0 0 4-16,0 0 16 0,0 0-10 0,0 0-13 0,0 0 8 16,0 0 14-16,0 0-8 0,0 0-16 0,0 0 8 0,2 1 17 15,-2-1-10-15,0 0-13 0,1 2 8 0,2-1 13 0,-3-1-8 0,1 1-13 16,-1-1 6-16,3 1 14 0,-2 0-10 0,-1-1-16 15,3 2 9-15,-2-1 15 0,-1-1-12 0,3 1-16 0,-1 0 5 0,-2-1 16 16,3 1-11-16,-3-1-17 0,3 2 8 0,-3-2 14 0,1 1-7 16,-1-1-13-16,3 1 8 0,-3-1 16 0,1 1-8 0,-1-1-16 15,3 1 12-15,-3-1 20 0,1 0-10 0,-1 0-14 0,3 2 11 16,-3-2 20-16,0 0-10 0,1 1-16 0,-1-1 10 0,3 1 17 16,-3-1-7-16,0 0-19 0,1 1 8 0,-1-1 17 0,3 0-6 0,-3 0-18 15,0 0 9-15,2 1 15 0,1-1-10 0,-3 0-16 16,3 2 10-16,-3-2 20 0,2 0-10 0,-2 0-19 0,2 1 8 0,-2-1 17 15,0 0-6-15,2 1-18 0,-2-1 8 0,0 0 16 0,0 0-11 16,0 0-13-16,3 0 11 0,-3 0 13 0,0 0-8 0,0 0-16 16,0 0 8-16,0 0 16 0,0 0-8 0,0 0-16 0,0 0 8 0,0 0 19 15,0 0-8-15,0 0-13 0,0 0 11 0,0 0 17 16,0 0-5-16,0 0-13 0,0 0 8 0,0 0 17 0,0 0-7 0,0 0-14 16,0 0 8-16,0 0 16 0,0 0-10 0,0 0-16 15,0 0 6-15,0 0 14 0,0 0-13 0,0 0-17 0,0 0 5 0,0 0 14 16,0 0-10-16,3 0-17 0,-3 0 6 0,2 0 15 0,-2 0-6 15,3 0-12-15,-3 0 6 0,3 1 13 0,-3-1-7 0,2 0-13 16,-2 0 5-16,3 1 16 0,-3-1-10 0,0 0-17 0,3 0 8 16,-3 0 14-16,0 0-9 0,0 0-19 0,0 0 7 0,2 2 13 15,-2-2-8-15,0 0-17 0,0 0 9 0,0 0 13 0,0 0-7 0,0 0-15 16,2 0 9-16,-2 0 18 0,0 0-7 0,0 0-14 0,2 1 9 16,-2-1 15-16,0 0-8 0,0 0-11 0,0 0 7 0,0 0 18 15,0 0-9-15,3 1-17 0,-3-1 8 0,0 0 18 0,0 0-10 16,3 0-19-16,-3 0 10 0,1 1 16 0,-1-1-9 0,3 0-17 15,-3 0 7-15,2 1 14 0,-2-1-10 0,0 0-18 0,3 0 11 0,0 2 17 16,-3-2-11-16,0 0-17 0,1 1 7 0,-1-1 16 16,0 0-10-16,3 0-17 0,-3 0 8 0,0 0 16 0,0 0-10 0,0 0-17 15,0 0 11-15,0 0 22 0,0 0-11 0,0 0-15 0,0 0 7 16,0 0 22-16,0 0-11 0,0 0-15 0,0 0 12 0,1 1 18 16,-1-1-8-16,0 0-14 0,0 0 10 0,0 0 18 0,0 0-11 0,0 0-20 15,0 0 10-15,0 0 18 0,0 0-9 0,0 0-20 16,0 0 13-16,0 0 19 0,0 0-9 0,0 0-20 0,0 0 11 0,0 0 17 15,0 0-10-15,0 0-16 0,3 0 11 0,-3 0 20 16,0 0-10-16,0 0-21 0,0 0 14 0,0 0 17 0,0 0-8 0,0 0-22 16,0 0 8-16,0 0 18 0,0 0-9 0,2 1-19 0,-2-1 11 15,0 0 20-15,0 0-10 0,0 0-20 0,0 0 10 0,0 0 19 16,0 0-10-16,0 0-19 0,0 0 11 0,0 0 19 0,0 0-11 16,0 0-20-16,0 0 13 0,0 0 19 0,0 0-10 0,2 1-19 15,-2-1 8-15,0 0 22 0,0 0-11 0,2 2-23 0,-2-2 11 0,2 1 20 16,-2-1-11-16,0 0-17 0,0 0 11 0,2 1 20 0,-2-1-13 15,0 0-20-15,0 0 11 0,0 0 17 0,2 0-9 0,-2 0-19 16,0 0 10-16,0 0 22 0,0 0-10 0,0 0-18 0,2 1 11 16,-2-1 16-16,0 0-11 0,0 0-17 0,2 0 10 0,-2 0 16 15,0 0-7-15,0 0-21 0,2 1 11 0,-2-1 19 0,0 0-11 0,0 0-20 16,0 0 11-16,0 0 17 0,0 0-9 0,0 0-19 16,0 0 10-16,0 0 21 0,0 0-9 0,0 0-20 0,2 2 11 0,-2-2 18 15,0 0-10-15,0 0-20 0,0 0 12 0,0 0 19 0,0 0-13 16,0 0-19-16,0 0 10 0,0 0 22 0,0 0-11 0,0 0-20 15,0 0 9-15,0 0 19 0,0 0-8 0,0 0-19 0,0 0 10 16,0 0 17-16,0 0-8 0,0 0-22 0,0 0 13 0,0 0 22 16,0 0-12-16,0 0-20 0,0 0 10 0,0 0 19 0,0 0-11 0,0 0-19 15,0 0 11-15,0 0 19 0,0 0-9 0,0 0-20 16,0 0 10-16,1 1 19 0,-1-1-11 0,0 0-20 0,0 0 10 0,0 0 18 16,0 0-9-16,3 1-18 0,-3-1 9 0,0 0 19 0,1 1-8 15,-1-1-19-15,0 0 10 0,3 1 17 0,-3-1-8 0,0 0-22 16,2 2 13-16,-2-2 17 0,2 0-10 0,-2 0-18 0,0 0 11 15,2 1 17-15,-2-1-10 0,0 0-18 0,0 0 11 0,0 0 17 16,3 0-10-16,-3 0-18 0,0 0 11 0,3 1 20 0,-3-1-10 0,0 0-19 16,2 0 8-16,-2 0 22 0,2 1-13 0,-2-1-20 15,0 0 11-15,2 1 20 0,-2-1-12 0,0 0-19 0,3 2 10 0,-3-2 19 16,0 0-10-16,3 0-19 0,-3 0 10 0,0 0 19 0,0 0-7 16,0 0-19-16,0 0 8 0,0 0 19 0,0 0-10 0,1 1-19 15,-1-1 11-15,0 0 19 0,0 0-9 0,0 0-21 0,0 0 10 16,0 0 22-16,0 0-11 0,0 0-20 0,0 0 8 0,0 0 21 15,0 0-10-15,0 0-17 0,0 0 9 0,0 0 19 0,0 0-10 0,0 0-21 16,0 0 11-16,0 0 19 0,0 0-12 0,0 0-23 0,0 0 13 16,0 0 19-16,3 0-11 0,-3 0-17 0,0 0 11 0,0 0 22 15,0 0-13-15,0 0-20 0,0 0 10 0,0 0 22 0,0 0-10 0,0 0-19 16,0 0 11-16,0 0 19 0,0 0-10 0,0 0-19 16,0 0 11-16,0 0 17 0,0 0-10 0,0 0-21 0,0 0 11 0,0 0 20 15,0 0-11-15,0 0-19 0,0 0 10 0,0 0 20 16,0 0-10-16,0 0-21 0,0 0 12 0,0 0 20 0,0 0-13 0,0 0-20 15,0 0 10-15,0 0 21 0,0 0-11 0,0 0-19 0,0 0 11 16,0 0 17-16,0 0-11 0,0 0-22 0,0 0 5 0,0 0 12 16,0 0-19-16,0 0-34 0,0 0-1 0,0 0 3 0,0 0-30 15,0 0-39-15,0 0-21 0,0 0-15 0,0 0-43 0,0 0-53 16,0 0-20-16,0 0-7 0,0 0-6 0,0 0-3 0,0 0 14 0,0 0 19 16,1-4 10-16,-1 4 8 0</inkml:trace>
  <inkml:trace contextRef="#ctx0" brushRef="#br0" timeOffset="151884.5726">4064 6526 0 0,'0'-5'15'0,"0"-1"121"0,0 0 1 16,1 0 4-16,-1 0 3 0,0 0 3 0,2 0 0 0,-2 0-18 0,1 0-24 15,0 0-29-15,1 0-29 0,-1 0-10 0,0 0-1 16,2-1 2-16,-2 1-1 0,2 0 4 0,0-2 1 0,-1 1 9 0,1-1 10 16,0 2 13-16,-1-1 14 0,0 1-1 0,-1 0-9 15,0 0 5-15,-1 1 5 0,0 1-2 0,-1-1-7 0,0 1-2 0,-1-1-1 16,1 2-7-16,-2-1-9 0,1 2-6 0,-1-2-7 0,-1 2-20 16,0-1-24-16,0 2 3 0,0-2 9 0,-1 0-9 0,-1 3-14 15,0-3 8-15,-1 1 12 0,0 1-7 0,-1 1-14 0,0 0 4 0,-1 0 13 16,0 0-10-16,-2 0-14 0,0 1 7 0,-1 1 16 15,-1 1-7-15,-2-2-13 0,1 4 7 0,-4-1 12 0,0 1-8 0,-2-1-14 16,-2 2 7-16,0 0 10 0,-1 2-5 0,-1-1-13 16,-1 1 10-16,-1 1 11 0,1 0-8 0,-2 0-16 0,2 0 8 0,0 1 14 15,-1 1-4-15,2-1-7 0,2 1 6 0,-2 1 9 0,1 1-4 16,2 1-8-16,-1 1 6 0,1-2 12 0,1 4-6 0,-1 1-14 16,1 0 10-16,-2 0 11 0,2 1-4 0,-1 2-13 0,1 2 2 0,0-1 10 15,1 2-8-15,-1 0-9 0,2 3 7 0,-1 2 11 16,2-1-7-16,-1 4-11 0,1 1 7 0,0 0 16 0,1 1-7 0,-2 2-14 15,2 0 7-15,0 2 13 0,0-1-4 0,2 1-10 0,0 1 10 16,2 0 19-16,3-3-8 0,2 3-19 0,2-2 11 0,2-1 17 16,5 0-10-16,2-3-17 0,2 2 10 0,4-5 18 0,3 0-8 15,2-2-16-15,1-2 9 0,4-2 15 0,0 1-12 0,0-4-19 16,2 0 8-16,0-3 20 0,-1-1-10 0,0-2-19 0,-1 0 11 0,0-2 14 16,-2-2-11-16,-1-1-18 0,-2-1 10 0,-2-1 16 0,-2-1-11 15,-1-1-18-15,-2 0 7 0,-1-1 14 0,-3-1-9 0,0-1-18 16,-3 1 8-16,-1 0 13 0,-2-2-8 0,-2 0-14 0,-3 2 7 15,-2 0 15-15,-5-1-12 0,0 1-17 0,-5 1 10 0,-1-1 14 16,-3 1-7-16,-2 0-13 0,-2 0 8 0,1-2 16 0,-4 2-10 0,2-1-14 16,-1-1 8-16,-2 1 17 0,2-2-7 0,-2 1-17 15,1-1 9-15,-1 1 18 0,0-2-8 0,1 0-16 0,0-1 9 0,1 0 18 16,1-1-6-16,3 0-18 0,-1-1 15 0,5 0 23 0,1 0-7 16,3-2-13-16,1 0 14 0,4 1 22 0,1-1-5 0,3-1-11 15,3 2 10-15,2-2 19 0,0 1-11 0,3 0-20 0,0 0 7 16,3 0 17-16,0 1-15 0,2-1-24 0,0 1 8 0,2-1 13 15,2 0-15-15,2 1-24 0,1-1 4 0,1 1 17 0,3-1-13 0,0 0-19 16,2 1 10-16,0 0 19 0,1 1-9 0,0 0-17 16,-1-1 10-16,0 2 19 0,-1 0-11 0,0 1-17 0,-1 1 7 0,-1 0 19 15,0 2-10-15,-2 0-19 0,-1 2 10 0,-1 0 21 0,-2 1-11 16,0 1-20-16,1 1 10 0,-2 1 18 0,0 0-11 0,-2 2-17 16,1 0 10-16,-2 1 21 0,1 1-9 0,-1 2-20 0,-1-1 13 15,0 3 19-15,-1 0-11 0,-2 2-20 0,0 0 10 0,-1 3 21 16,0 2-9-16,-1 0-18 0,-2 2 10 0,-1 0 19 0,0 3-10 15,0 0-19-15,-1 1 9 0,0 1 18 0,-1 2-10 0,1-1-22 0,0 0 14 16,1 1 18-16,0-1-9 0,0 1-18 0,1-1 8 0,2 0 17 16,-1 0-7-16,2-1-15 0,0-1 9 0,2 0 15 15,-2-1-9-15,1 1-16 0,0 0 11 0,2 0 19 0,-2 1-8 0,2-1-20 16,0 1 10-16,-1 0 17 0,2-1-10 0,0 1-16 0,0 1 8 16,0-1 16-16,0 0-14 0,0 0-20 0,2 0 13 0,-1 1 20 15,0 0-10-15,2 0-22 0,0 1 10 0,-1-1 22 0,2-1-10 0,0 1-18 16,0-1 11-16,0-1 16 0,0 0-11 0,2-1-17 15,-1 1 13-15,-1-2 22 0,1 2-10 0,1 0-21 0,-1-1 9 0,-1-1 23 16,1 1-14-16,-1-1-21 0,2-2 10 0,-2 2 19 0,0-2-10 16,0-2-17-16,0 1 10 0,0-1 19 0,0-1-10 0,1 1-19 15,-1 0 8-15,0 0 19 0,0-2-11 0,0 2-18 0,0-1 7 0,-1-1 22 16,-1 1-11-16,1 1-20 0,0-3 10 0,-1 0 19 16,0 0-12-16,-1 0-18 0,0-3 9 0,1 1 18 0,-2 1-9 0,0-2-18 15,-2 0 10-15,1 0 20 0,0 1-10 0,-1-1-19 16,1 2 11-16,-2-2 20 0,2 0-11 0,-2 0-17 0,1 1 10 0,-1 1 19 15,2-2-11-15,-2 1-16 0,0-1 8 0,1 0 17 0,-1-1-7 16,0 1-19-16,1-2 10 0,-1 1 16 0,0 1-10 0,1-2-18 16,-1-1 9-16,2 2 15 0,-2-1-9 0,2-1-15 0,-1 2 8 15,2-4 17-15,-1 4-8 0,1-4-19 0,0 2 10 0,0-1 16 16,0 2-8-16,0-2-17 0,0 2 7 0,0-1 18 0,0 2-8 0,-1-2-17 16,-1 0 7-16,1 0 18 0,0 0-11 0,-1 0-16 15,1 0 11-15,0 0 16 0,-1-2-9 0,1 1-15 0,-2-1 9 0,2 2 19 16,-2-1-10-16,2-1-19 0,-2 1 8 0,2 1 20 15,-2-3-7-15,2 3-17 0,0-2 9 0,-2 1 19 0,2-1-7 0,-1 1-18 16,1-1 12-16,0 1 18 0,-1-2-7 0,1 1-19 0,0-1 13 0,-1 2 19 16,1-2-11-16,0 1-17 0,-1-1 10 0,1 2 18 15,1-2-9-15,-1 0-21 0,-1 1 10 0,1 2 19 0,1-1-13 0,-1-2-20 16,1 1 8-16,0 1 17 0,0-1-9 0,0 1-18 0,0-2 11 16,-2 0 17-16,2 0-13 0,-1 0-18 0,1 0 8 0,-1-2 19 15,-1 1-11-15,0-1-19 0,0-1 11 0,0 0 20 0,-1-1-10 0,0-1-19 16,-1 1 8-16,2-2 16 0,-2 0-16 0,0 0-23 15,0-2-2-15,0 1 4 0,0 0-28 0,-2 0-36 0,2-2-24 16,-1 2-16-16,1 0-37 0,-1 0-40 0,1 0-46 0,0-1-46 16,-2 1-19-16,1 0-13 0,0 0 8 0,-1-2 16 0,0 0 7 0,2-3 4 15,0 0 23-15,-6 0 27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05:41.944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1039 572 60 0,'1'-4'169'0,"2"-2"8"0,-2 0 6 15,0 0 14-15,1 0 11 0,-1 0 14 0,2 0 15 16,-2 1-16-16,0-1-28 0,1 1-11 0,-1-1-10 16,0 1 1-16,1 0 2 0,-1 1-4 0,0-1-6 15,1 1 6-15,-1-1 8 0,2 2-11 0,-1-1-15 16,1 1-9-16,0-1-8 0,-1 2-23 0,1-1-31 16,0 1-10-16,1-1-3 15,-2 2-13-15,2 1-20 0,-1 0-2 0,1 1 4 16,0 2-17-16,-1 2-23 0,1 1-7 0,0 1-1 0,0 1-2 0,-2 2 0 15,1 2 6-15,0 1 10 0,-1 1 2 0,0 2 0 0,-2 1 5 16,0 0 7-16,0 2 1 0,-2 1 2 0,1 2 6 0,-2 1 3 16,1 1 9-16,-2 1 8 0,0 2-7 0,-2 1-5 0,1 1-1 0,-2 1 2 15,1 1-6-15,-1 0-7 0,-1 2-1 0,1-2 2 0,-1 1-7 0,0-1-10 16,2 2 1-16,-1-2 2 0,0 0-1 0,1 0-6 0,-1-1 3 16,2-1 6-16,-1 0-6 0,1-3-6 0,1 1 3 0,0-3 5 15,0-3-4-15,1 0-5 0,-1-2 2 0,2-3 7 0,-1-2-2 0,2-3-5 16,-1-2 4-16,1-1 4 0,0-2 0 0,-1-2-3 0,2-1 3 15,0-3 7-15,0 0-7 0,0 0-10 0,0 0-5 0,-2-3-3 16,0 0-6-16,1-3-9 0,0-1 3 0,1-3 4 0,0-2-10 0,0 0-19 16,0-2-2-16,1-2 1 0,0 0-8 0,2-2-13 0,-2 2 7 15,2-2 13-15,0 1-3 0,-1-1-8 0,1 1 8 0,0 0 14 16,1 0-10-16,-2 2-13 0,1-1 11 0,0 1 16 0,-1 0-9 0,2 1-17 16,-1-1 5-16,1 1 12 0,-1 1-13 0,1-2-19 0,0 2 8 0,0 0 15 15,0 0-12-15,0 0-16 0,1-2 5 0,0 2 19 0,2-3-7 16,-2 1-11-16,2-1 13 0,0-1 22 0,-1-1-2 0,2-1-11 15,-1 1 13-15,0-1 25 0,1-1-7 0,-2 0-11 0,2 0 14 0,0-2 23 16,2 2-4-16,-2 0-8 0,1-1 15 0,0 1 22 0,1-1-4 0,0 2-16 16,1-1 13-16,0 1 24 0,-1-1 15 0,2 1 13 15,0 0 14-15,2 0 12 0,-1 0 6 0,2 1 2 16,-1 0-4-16,1 1-5 0,2 0-5 0,-1 3-2 16,2 0-2-16,0 4-2 15,1 1-3-15,0 2-6 0,2 3-23 0,0 3-31 16,1 4 0-16,0 3 9 0,0 4-7 0,-1 6-14 15,-1 4 3-15,0 4 4 0,-4 4 1 0,-1 3-5 0,-3 3 4 0,-3 1 7 16,-2 1-2-16,-2 0-5 0,-2 0 8 0,-2 1 11 0,-1-1-2 0,-1 0-5 16,-2 0 1-16,-1-1 2 0,-1-2 7 0,-2-2 5 0,0 1 1 15,-1-4-1-15,-2 1 2 0,-1-2 6 0,-1-1-1 0,-1 0-4 16,-2 0-1-16,-2-2-3 0,-1 0-4 0,1-2-4 0,-3-1-4 0,0-1-4 16,-1-2-2-16,-2-1-2 0,0-1-7 0,-1-3-7 0,-1-2-2 0,0-2 0 15,-2 0-5-15,-1-2-5 0,0-2-2 0,0-2 3 0,1 0-5 16,1-2-7-16,2-2-9 0,1-2-9 0,2-2-6 0,2 1-7 15,3-4-14-15,1 1-14 0,3-2-13 0,3-1-16 0,2-1-22 0,3-1-25 16,3 0-9-16,2 0-7 0,2 0-17 0,4 0-23 0,1 1-11 0,2-1-11 16,2 3-14-16,3-1-16 0,2 1-12 0,1 0-10 15,2 2-13-15,0 1-13 0,1 1-4 0,2 0-1 0,-2 1 1 0,2 1 1 16,-2 1 21-16,2 1 25 0,-3 1 20 0,0 1 20 0</inkml:trace>
  <inkml:trace contextRef="#ctx0" brushRef="#br0" timeOffset="400.4188">1741 1156 60 0,'10'-8'255'0,"-2"0"6"16,-2 0 10-16,1-1-4 0,-3 1-7 0,0-1 13 0,-3 2 18 15,1 0 13-15,-1 0 11 0,-1 1-36 0,-1 0-49 0,-1 0-71 0,0 0-75 16,-2 1-11-16,-2 1 7 0,1 1-5 0,0-1-9 0,-2 2 16 0,-1 1 26 16,0-1-9-16,0 1-22 0,0 1-8 0,0 1-3 0,-1 1-11 15,-1-1-14-15,1 2 7 0,0 1 13 0,-1 1-5 0,0 1-13 16,0 2 2-16,0 2 6 0,0 1-13 0,1 1-23 0,0 1-2 0,1 2 8 15,0 2-4-15,1 1-13 0,0 0 5 0,2 1 9 0,0 1-4 0,2-1-8 16,0-1 0-16,2 0 3 0,1-1-14 0,1-2-16 0,2 0-1 16,1-3 5-16,0-2-10 0,1 0-12 0,2-3 2 0,0-1 10 15,2-2-8-15,0-2-10 0,2-2 0 0,0-1 8 0,1-3-10 0,1 0-11 16,0-4 10-16,2-1 19 0,-2-2-5 0,2-2-13 0,0-2 13 16,-2-1 14-16,-1-1-4 0,0 0-15 0,-1-1 12 0,-2 1 21 15,-1-1 8-15,0 1-1 0,-1 3 26 0,-3 0 29 0,0 2 10 0,-2 0 3 16,1 3 19-16,-2 2 25 0,-1 1 5 0,0 1 4 0,0 2 7 0,0 0 9 15,0 3-8-15,-1-2-13 0,1 2-9 0,0 0-6 0,0 0-16 16,0 0-19-16,0 0-11 0,-1 1-10 0,-1 1-11 0,1 1-16 16,0 0-10-16,-1 1-7 0,1 2-16 0,-2 0-13 0,2 2-13 0,-2 1-13 15,2 0-20-15,0 1-26 0,-1 1-17 0,1-2-14 0,0 2-35 0,1-1-39 16,0-1-36-16,1 1-35 0,0-2-31 0,2 0-30 0,0-1-34 16,1-2-40-16,0-2-1 0,0 0 6 0,0-2 23 0,1 0 28 15,2-2 16-15,-1-2 14 0,1 0 35 0,1-2 41 0</inkml:trace>
  <inkml:trace contextRef="#ctx0" brushRef="#br0" timeOffset="1051.3763">2061 1048 0 0,'3'-3'138'15,"-2"2"255"-15,-1 1 6 0,0 0 3 0,0 0 1 0,0-2 1 0,0 2-4 16,0 0 4-16,0 0 7 0,0 0 3 0,0 0 4 0,-2 2-71 16,-1 0-100-16,0 2-95 0,-1 1-97 0,0 2-25 0,0 0-6 15,0 2-4-15,0 0-2 0,-1 2 1 0,1-1 5 0,0 0-4 0,1 1-8 16,1 0-3-16,-1-1-3 0,0-1-3 0,2 1-5 0,0-2 2 0,-1 1 3 15,1-1-1-15,1 0-4 0,-1 0-4 0,1-1 0 0,-2 0-10 16,2-1-13-16,0-1-1 0,0 0 3 0,2-2-7 0,-2 0-8 16,1-2 1-16,-1-1 8 0,3 1-1 0,-3-1-4 0,2 0 4 0,1-1 10 15,0 0 1-15,-1-2 2 0,2 0 9 0,2-2 14 0,0-1-1 0,1-1-2 16,0-1 7-16,1-1 12 0,0-1 0 0,0 1-3 0,0-2 4 16,0 1 7-16,-2-1-2 0,1 2-5 0,0-1 11 0,-1 1 12 15,1-1 14-15,0 0 11 0,-1 2 10 0,0 1 10 0,-1 0 6 0,0 1 4 16,1 1-1-16,-2 0-1 0,-2 1-4 0,1 1-1 0,0 0-6 0,-1 1-6 15,0 1-9-15,-2 1-7 0,1-1-16 0,-1 1-19 0,0 0-10 16,0 0-5-16,0 0-14 0,3 1-17 0,-2 1-10 0,0 1-8 16,1-1-11-16,0 2-14 0,0 0-11 0,0 1-11 0,0 1-15 0,0 0-17 15,0 0-20-15,0 0-23 0,1 0-14 0,0 0-8 0,1-1-13 0,0 0-17 16,1-2 4-16,2 1 10 0,-1-2-2 0,2 0-5 0,0-2 16 16,2-2 20-16,0 1 9 0,1-2 5 0,0-2 28 0,1-1 37 15,0-1 17-15,1-1 11 0,-1 1 38 0,1-1 50 0,-1-1 12 0,0 1 6 16,0 0 32-16,0 0 37 0,-1 1 12 0,0 1 1 0,-2 0 20 0,-1 1 26 15,0 2 13-15,0 0 7 0,-1 2 13 0,-2 1 16 0,0 1 4 16,1 3 2-16,-2 1 6 0,0 2 9 0,0 3-3 0,-2 2-7 16,0 2-4-16,-1 3-4 0,-2 2-10 0,-1 3-14 0,1 2-15 0,-2 2-15 15,-1 2-17-15,-1 3-16 0,0 1-22 0,-2 2-28 0,0 2-14 0,-2 1-13 16,0 3-19-16,-2 0-22 0,0 1-8 0,-2 1-3 16,1 1-6-16,-1-1-6 0,-1-1-3 0,1-1-3 0,0-3-5 0,1-3-4 15,0-3 2-15,1-4 2 0,2-3-2 0,-1-2-2 0,2-3 4 0,0-3 8 16,0-1 2-16,2-3-4 0,-1-1 4 0,0-2 5 0,-1-3 1 15,0 0-2-15,0 0 4 0,-1-3 5 0,-2 0-1 0,-1-3-7 16,0 0 4-16,0 0 2 0,-1-2-2 0,1-1-7 0,1 0 1 0,1-1 2 16,-1-2-2-16,2 0-7 0,-1 0-1 0,2 0 2 0,0 0-10 15,2 0-7-15,-1-2-13 0,2 1-16 0,-1-1-22 0,2 1-27 16,0-2-22-16,2 1-23 0,0-1-29 0,1 0-31 0,1-1-45 0,0 1-48 16,3-1-43-16,-1-1-43 0,2-1-34 0,0 0-33 0,3 0-34 15,0-2-37-15,-1-2 7 0,2 1 19 0,-1-1 24 0,0-1 24 16,-1 2 28-16,1-2 29 0,-2 0 48 0,1 1 53 0</inkml:trace>
  <inkml:trace contextRef="#ctx0" brushRef="#br0" timeOffset="1315.1421">1569 1723 0 0,'-4'5'454'0,"-1"-1"67"0,1-1 20 0,-1 0 7 0,1-3 1 16,1 0 7-16,0 0 8 0,3 0 6 0,-2 0 3 0,2 0 5 0,0 0 5 16,0 0-110-16,0 0-145 0,0 0-119 0,0 0-119 0,0 0-56 0,0 0-38 15,0 0-29-15,0 0-27 0,0 0-38 0,0 0-40 0,0 0-58 0,1-2-62 16,-1 2-95-16,1-1-103 0,-1 1-58 0,3-5-44 0,0 2-11 0,1-2-1 15,1 0 14-15,2-1 19 0,1-2 24 0,1-2 24 0,2-1 30 0,-1 2 33 16,1-2 52-16,-2-1 364 0</inkml:trace>
  <inkml:trace contextRef="#ctx0" brushRef="#br0" timeOffset="2102.4581">3396 622 90 0,'-17'-4'243'0,"-1"0"18"0,4 0 19 0,0-2 10 0,2 1 7 0,3-1 3 16,1 1 6-16,0-1 12 0,1 1 13 0,2-1-34 0,1 1-49 15,1-1-61-15,2-1-61 0,0 0-15 0,2 0-1 16,2-3-8-16,1 1-12 0,2-3-12 0,4-3-15 15,2 1-12-15,1-3-14 0,3 0-2 0,1 0-5 16,2 1-2-16,1-1-2 0,0 2 1 0,1 2 3 16,-1 2-3-16,2 3-2 0,-2 3-13 15,1 5-16-15,-1 4 10 0,-1 3 13 16,-2 6-4-16,-1 6-12 0,-3 5-6 0,-2 6-4 0,-3 5-1 0,-4 5 1 16,-4 3-1-16,-3 4 1 0,-3 1 1 0,-4 0 4 0,0 1 1 15,-4-1-1-15,-2 0 1 0,0-1-4 0,-1-2-1 0,-2 0-6 0,1-4 11 16,-1-3 17-16,0-3-4 0,1-2-4 0,0-3 14 0,0-3 23 15,0-2 11-15,2-3 10 0,-1-3 13 0,1-2 20 0,0-4 14 0,1-1 10 16,1-4 10-16,0-1 11 0,1-2 2 0,1-2 1 0,1-2-3 16,2-1-3-16,0-3-8 0,-1-1-10 0,4-2-18 0,-1-3-19 15,0 0-13-15,3-2-10 0,0-2-18 0,2-3-25 0,0 0-5 0,2-2 1 16,0 0-10-16,3 0-15 0,0-1 6 0,1 0 8 0,0 0-8 0,1 1-11 16,2 1 2-16,-1 1 8 0,1 2-4 0,0 2-5 15,-1 1 4-15,2 3 9 0,-1 1-5 0,1 1-7 0,0 2 3 0,1 2 8 16,1 0-14-16,0 2-17 0,1 2-13 0,2 0-7 0,-1 2-20 0,2 2-21 15,-2 1-27-15,1 1-33 0,-1 2-26 0,0 1-23 0,0 1-40 0,-1 1-41 16,1 0-41-16,-2 1-41 0,2 0-44 0,-1 0-47 16,1-1-8-16,-1 0 4 0,-1-1 14 0,1 0 17 0,0-2 32 0,-2-2 34 15,2 1 25-15,-1-3 20 0</inkml:trace>
  <inkml:trace contextRef="#ctx0" brushRef="#br0" timeOffset="2276.3716">4095 912 0 0,'6'-7'165'15,"-2"0"193"-15,0 1-2 0,0-2-5 0,-2 2-5 0,-1 0-20 0,0 3-28 16,-1-1-22-16,0 4-22 0,0 0-31 0,0 0-34 0,0 0-121 0,0 0-145 16,0 0-127-16,0 0-120 0,3 5-27 0,-3 0-3 15,1 1 5-15,-1 2 2 0,-1 1 22 0,-2 1 26 0,1 1 23 0,-2 2 23 16</inkml:trace>
  <inkml:trace contextRef="#ctx0" brushRef="#br0" timeOffset="2432.4623">4005 1272 7 0,'0'2'521'0,"-1"1"35"0,1-3 7 0,0 0 7 0,0 0 9 16,0 0 1-16,0 0-1 0,0 0 2 0,0 0 4 0,0 0-27 0,0-3-33 15,0 3-176-15,0 0-215 0,1-1-220 0,-1 1-218 0,0 0-125 0,6-1-98 16,-1 0-32-16,-5 1-16 0,5 0-2 0,2-1-4 0,-2 1 1 15,-1-2-5-15,-4 2 27 0,0 0 33 0,6-1 63 0,-6 1 123 16</inkml:trace>
  <inkml:trace contextRef="#ctx0" brushRef="#br0" timeOffset="6206.0039">5840 530 0 0,'0'-6'87'0,"1"0"42"0,-1 0 0 0,2 0 4 16,-2 0 4-16,1 2 19 0,0-2 24 0,1 1-30 15,0-1-44-15,0 1-1 0,0 0 8 16,1 0 7-16,0 1 6 0,-1-1 12 0,1 0 16 16,0 0 5-16,-1 2 3 0,1-1-1 0,0 2-5 15,-2 0-20-15,0 0-22 0,-1 2-6 0,0 0-3 16,0 0-19-16,0 0-28 0,0 0-10 15,2 4-4-15,-2-1-22 0,1 3-20 0,-1 3-2 0,0 0 7 16,0 2-2-16,0 2-7 0,-1 2 10 0,-1 1 11 0,1 1-4 16,-2 2-6-16,-1 1 8 0,0 1 11 0,-1 1-5 0,0 2-13 15,-1 2 11-15,0 2 17 0,-2 1-11 0,0 2-18 0,0 0 6 0,-2 1 15 16,1 1-14-16,0-1-17 0,-1 1 5 0,1-1 16 0,0-1-8 0,-1-1-20 16,1-1 11-16,1 0 17 0,0-3-13 0,0 1-23 0,0-3 1 15,1-2 9-15,2 0-24 0,0-4-32 0,1-1-4 0,1-2 2 16,0-3-26-16,2-1-35 0,0-2-17 0,1-2-11 0,0-1-26 0,1-3-29 15,-1-3-35-15,0 0-36 0,0 0-14 0,5 0-7 0,1-3 17 16,-1-2 22-16,2-2 10 0,1-3 7 0,1-2 20 0,0-2 82 16</inkml:trace>
  <inkml:trace contextRef="#ctx0" brushRef="#br0" timeOffset="6506.529">6300 614 0 0,'15'-8'117'0,"-3"0"187"0,-3-1 1 15,-1 1 13-15,-3 1 13 0,-1 1 4 0,-1 1-4 0,-2 0 1 16,1 3-1-16,-2 2 1 0,0 0 1 0,0 0-80 0,0 0-104 16,-3 0-61-16,0 0-47 0,-2 2-7 0,-2 2 10 0,-2 0-17 0,-3 4-26 15,-1 0 4-15,-5 4 7 0,0 1-8 0,-4 2-16 0,0 1 12 0,-2 4 20 16,0-1-1-16,0 0-5 0,1 1 10 0,0 2 16 0,2 0-7 16,0-1-13-16,2 2 7 0,0-1 13 0,3 0-5 0,0 0-10 15,3 1 5-15,0-3 9 0,1 2-9 0,1-3-15 0,2 0 0 0,2 0 5 16,0-2-8-16,2 0-14 0,2-3 4 0,2 1 10 0,0-3-6 0,2-1-11 15,2-1 8-15,1-1 9 0,0-1-3 0,2 1-10 0,1-2 5 16,2-1 11-16,1 0-6 0,0 0-6 0,1-1 5 0,2-1 8 16,1 0-17-16,0 0-28 0,1-1-11 0,0 0-11 0,1-1-39 0,0-1-51 15,0 0-33-15,0 1-27 0,0-1-33 0,0-1-38 0,0 0-43 0,0-1-45 16,-2-1-16-16,0 1-10 0,-2 0 14 0,-2 0 21 0,0 1 15 16,-1-1 15-16,-1 1 38 0,-1-2 52 0</inkml:trace>
  <inkml:trace contextRef="#ctx0" brushRef="#br0" timeOffset="6773.9433">6589 892 0 0,'0'-5'280'0,"0"0"13"0,-1 1-1 0,0 1 19 0,-1-1 20 16,1 1 7-16,0 0-2 0,-1 1 6 0,1 1 6 0,1 1-39 0,0 0-53 15,0 0-65-15,0 0-67 0,-3 1-40 0,1 1-34 0,-1 1-4 0,0 1 5 16,-1 2-19-16,0 2-29 0,0 0 0 0,-1 3 7 16,0 1-8-16,-1 0-11 0,0 2 4 0,0 1 11 0,1-1-21 0,0 2-30 15,-1-1-12-15,1 2-9 0,0-1-36 0,-1 0-46 0,2 1-32 0,0 0-27 16,0 0-54-16,2-2-63 0,-1 1-12 0,0 0-2 16,1-3-1-16,0 0-4 0,1-1 17 0,1-4 25 0,1 0 16 0,1-4 15 15</inkml:trace>
  <inkml:trace contextRef="#ctx0" brushRef="#br0" timeOffset="7691.0045">6759 1007 0 0,'0'0'177'0,"-4"0"70"16,1 0-4-16,0-1 3 0,1-1 5 0,-1 1-4 0,3 1-8 15,0 0-2-15,0 0 3 0,0 0-38 0,0 0-50 0,0 0-71 0,0 0-75 16,0 0-36-16,0 0-24 0,3 1-6 0,-1 2-3 0,2-2-14 0,0 1-13 15,0 0 2-15,2-1 8 0,0 0-1 0,1-1 0 0,1 0 5 16,0-1 7-16,1-2 0 0,1 0-2 0,-1-1 2 0,0-1 0 16,1 1 8-16,-1-2 2 0,0 0 8 0,-1-2 9 0,-1 1 2 0,0 0 2 15,-2-1 1-15,-1-1 2 0,-1 0 7 0,-2 0 7 0,-1 1 13 0,-1-1 17 16,-1 1 11-16,-2 1 10 0,0 0 12 0,-2 1 12 16,-1 1 15-16,-1 0 15 0,-1 1 18 0,-2 1 21 0,0 0 3 0,1 2-3 15,-1 1 6-15,-1 0 9 0,1 1-11 0,-1 2-14 0,2-1 1 0,-1 3 4 16,0 1-10-16,1 1-13 0,-1 2-7 0,0 0-4 0,2 2-25 15,0 1-29-15,1 1 3 0,1 2 10 0,2-1-16 0,-1 0-22 0,4 2 7 16,0 0 15-16,2-1-8 0,3 1-17 0,1-2 1 0,3 2 9 16,1-2-14-16,1-1-20 0,3-1 2 0,3-1 11 0,-1-1-21 0,4-2-25 15,0-2 2-15,4-2 11 0,-1-2-16 0,2-1-26 0,-1-2 0 0,2-2 4 16,2-1-7-16,-2-2-9 0,0-1-1 0,0-2 2 0,0 0-1 16,-3-1-3-16,0-1 12 0,1 1 18 0,-4-2 5 0,0-2 2 15,-2 1 14-15,-3 0 14 0,0-1 14 0,-2-1 11 0,-2 1 26 0,-1-1 29 16,-2 0 20-16,-1 0 17 0,-2 2 19 0,-1-1 22 0,0 2 13 15,-2 0 7-15,0 2 15 0,-2 1 18 0,1 1 3 0,0 1 0 0,-2 1 0 16,2 3-2-16,-2-1-26 0,2 2-32 0,-1 0-8 0,2 2-2 16,0 0-20-16,-2 2-24 0,0 0-11 0,0 2-4 0,0 2-19 0,0 1-26 15,-1 1-3-15,0 4 4 0,1 0-8 0,-1 3-16 0,0 0 10 0,2 1 16 16,0-1-8-16,-1 1-10 0,2 0 5 0,0-1 13 16,0 0-15-16,2 0-21 0,0-2 4 0,1 2 14 0,0-3-10 0,1 0-16 15,0 0 5-15,0-3 14 0,1 0-11 0,0-1-18 0,1-1 7 0,-1-1 19 16,2-1-8-16,-2-1-14 0,2-1 16 0,-2-1 23 0,2-1-7 15,-1-1-13-15,2-1 10 0,0-1 18 0,0-1-8 0,0-1-14 0,2-1 10 16,-2-1 19-16,1-1-7 0,0 0-19 0,-1-1 7 0,2-2 16 16,-2 0-8-16,0 1-19 0,0-1 11 0,0-1 18 0,-2 1-6 0,2-1-15 15,0 0 14-15,0 0 22 0,0 0-6 0,-1 1-12 0,1 0 12 16,-1 0 19-16,-1 2-4 0,0 1-13 0,-1 0 8 0,0 1 17 0,-1 1-10 16,-1 1-19-16,0 2 4 0,-1 1 13 0,1-1-14 0,-3 2-19 15,0 0 5-15,1 2 13 0,1 0-12 0,-1 0-20 0,0 2 5 0,1 1 12 16,-1 1-6-16,0 1-12 0,-1 0 8 0,0 2 14 0,-1 0-4 15,0 1-10-15,-1 1 10 0,1 1 12 0,-2-2-9 0,2 2-14 16,-2 0 7-16,2 0 14 0,-2 0-4 0,2 0-13 0,0-1 4 0,-1 0 10 16,2 0-7-16,0-3-13 0,2 1 7 0,-1-1 12 0,0-2-6 0,1 0-14 15,0-1 10-15,2-2 17 0,0 0-7 0,0-2-10 0,2-1 7 0,0 0 10 16,2-2-5-16,2-2-11 0,0-1 7 0,2-1 14 16,2-2-7-16,-1-2-13 0,2-1 5 0,1-2 12 0,-2 0-9 0,2-1-13 15,2-1 4-15,-2-2 9 0,0 2-6 0,0-2-12 0,0 0 7 0,0 0 10 16,0-1-4-16,0 2-5 0,-2-2 10 0,1 1 13 0,-2 1 2 15,1 1 0-15,-1 0 9 0,-1 3 9 0,-1 0-1 0,-1 3-7 16,-2 0 2-16,0 3 5 0,-2 1-5 0,-1 2-8 0,-2 0-1 0,-1 3 2 16,1 2-7-16,-2 0-8 0,1 2-4 0,-2 0-1 0,1 4-3 0,-1 0-3 15,1 2 3-15,-1 2 6 0,0 1 3 0,-1 1 5 0,1 1 4 16,-1 0 3-16,-1 2 1 0,0-1 2 0,0 0 0 0,0 1-3 16,0-1 0-16,1 1 0 0,0-3-7 0,1 2-7 0,0-3-23 0,1 0-28 15,0 0-26-15,1-2-34 0,-1 0-50 0,0-2-59 0,1 1-48 0,-1-3-47 16,0 0-58-16,1-1-60 0,-2-1-19 0,0-5-10 0,-2 4 4 15,2-4 2-15,-6 1 22 0,-1-1 22 0,-1-1 24 0,-3-3 28 16</inkml:trace>
  <inkml:trace contextRef="#ctx0" brushRef="#br0" timeOffset="7867.643">6761 653 0 0,'-2'-9'157'0,"0"0"119"0,2-1-28 16,2-1-22-16,-1 1-17 0,3-1-19 0,0 1-19 0,1 2-25 0,2 1-31 15,0-1-43-15,1 2-51 0,0 2-115 0,-2-1-139 0,1 1-44 0,0 2-17 16,-2-1 18-16,-5 3 28 0,0 0 22 0,5 2 43 0</inkml:trace>
  <inkml:trace contextRef="#ctx0" brushRef="#br0" timeOffset="8091.4131">7027 594 0 0,'6'-5'172'16,"0"-1"173"-16,-2 0 2 0,0-1 4 0,-2-1 6 0,1-1 1 0,0 3-2 15,1 0 2-15,-2 1 7 0,2 1-4 0,0 0-7 0,2 2-96 0,-2-1-120 16,1 1-94-16,0-1-89 0,1 2-32 0,0 0-13 15,0 1-33-15,-1 0-37 0,0 1-22 0,1 2-17 0,-1-1-23 0,-1 0-23 16,-1 2-14-16,-1 0-11 0,0 0-30 0,-2 1-36 0,-2 1 15 0,1 0 33 16,-2 1 18-16,1 2 16 0,-2-1 26 0,-2 1 30 0</inkml:trace>
  <inkml:trace contextRef="#ctx0" brushRef="#br0" timeOffset="8277.7026">7401 523 277 0,'10'-5'318'0,"-1"1"12"0,2-2 17 16,-1 1 13-16,1 0 18 0,2 0 1 0,2 3-2 15,0 1-8-15,2-1-9 0,0 2-60 0,1 2-75 0,-2 1-104 0,0 2-112 16,-3 2-40-16,-2 0-19 0,-2 3-41 0,-2 2-50 0,-2 1-56 16,-2 3-56-16,-3 1-52 0,-2 1-49 0,-2 1-9 0,-2 2 5 15,-4 1 1-15,-3 0-3 0,-2 0 22 0,-2 1 29 0,-3 0 21 0,-1 0 20 16</inkml:trace>
  <inkml:trace contextRef="#ctx0" brushRef="#br0" timeOffset="9225.8438">8904 485 0 0,'1'-13'67'15,"1"-1"248"-15,-4 2 14 0,1 2 7 16,-2 0 9-16,-1 3-5 0,-2 1-4 16,-2 3 2-16,-3 2 5 0,-1 5-5 0,-3 3-7 15,-1 4-89-15,-1 3-116 0,0 4-53 0,-1 3-32 0,1 1-23 0,1 2-20 16,0 2-1-16,3 0 3 0,-1 0-1 0,1 2-1 0,1 0 1 0,0 2 4 16,1 0 1-16,1 1 2 0,0 1 11 0,1 1 13 0,1-1-8 15,0 0-17-15,1 0 5 0,2-1 14 0,1-2-12 0,0-1-16 0,1-1 5 16,2-2 16-16,1-1-8 0,3-1-17 0,-1-4 8 0,4-1 17 15,-1-2-7-15,2-2-10 0,1-3 14 0,1-2 20 0,2-1-2 0,-1-2-7 16,1-3 16-16,1-2 19 0,0-1 0 0,1-1-5 0,1-2 7 16,-1-2 11-16,2-1-4 0,1-3-13 0,-2 1 4 0,2-3 6 0,2 0-9 15,-2-2-14-15,1 0-2 0,2 0 1 0,-2-3-9 0,2 2-15 16,-2-2-2-16,2-1 2 0,-2 2 2 0,2-2-1 0,-2 1 7 0,0 1 4 16,-1-1 0-16,0 3 0 0,0 0 0 0,-1 2 0 0,0 1 0 15,-2 1-2-15,-1 2 1 0,-1 1-4 0,-2 1-2 0,-1 1-2 0,-1 3-6 16,-1 0-6-16,-2 2-3 0,0 0-3 0,-1 3-5 0,0 1-4 15,-3 1-7-15,0 1-11 0,0 1-11 0,-3 2-8 0,0 1-13 0,1 1-13 16,-4-2-9-16,1 2-7 0,0 0-20 0,-1 0-27 0,0 0-8 0,0 0-4 16,2-1-16-16,0 0-22 0,2 0-1 0,0-2 8 15,2 0-7-15,2-1-11 0,0-1 7 0,4-1 9 0,2-1 4 0,0 0 2 16,2-3 18-16,4 1 21 0,-1-2 0 0,3-1-4 0,1-2 14 0,1-1 22 16,0 0 11-16,0-2 8 0,0 0 26 0,-2-1 31 0,0-1 30 15,0 0 31-15,-2-1 32 0,-2 0 35 0,-3 0 19 0,0-1 15 0,-2 1 30 16,-2-1 33-16,-1 1 16 0,-2 0 13 0,-1-1 14 0,-2 1 16 15,-1-1-1-15,-2 2-2 0,-1 0-16 0,0 0-17 0,-2 1-17 0,-1 0-20 16,-1 1-11-16,-1 1-16 0,0 1-17 0,-2 0-20 0,0 2-17 16,-2 0-16-16,0 2-13 0,0 0-17 0,0 3-12 0,0 1-12 15,0 1-6-15,0 1-5 0,1 1-11 0,0 2-13 0,2 0 1 0,0 0 4 16,2 2-9-16,2-1-12 0,1 1-9 0,2-1-11 0,1 1-13 0,2-1-13 16,1 0-14-16,1-1-12 0,3 0-11 0,3 0-7 0,-1-2-12 15,4 0-12-15,2 0-4 0,2-4-4 0,1 0-10 0,2-2-10 0,1 0 11 16,2-4 17-16,0 0 8 0,0-2 4 0,0 0 18 0,-2-2 22 15,1-2 4-15,-2 0 1 0,1-2 18 0,-4 1 24 0,1-1 6 0,-3-1-2 16,0 1 28-16,0-1 37 0,-3-1 6 0,1 1 0 0,-2-1 16 0,0 0 26 16,-2 0 5-16,0 0 2 0,-1 0 19 0,-1 1 20 15,0 2 8-15,-1-1 3 0,-2 2 11 0,0 0 7 0,1 2-3 0,-2 0-8 16,0 3-7-16,0-1-7 0,0 4-14 0,0-2-15 0,0 2-21 0,0 0-21 16,0 0-23-16,0 0-20 0,-3 1-17 0,0 1-15 0,2 1-14 15,-2 2-13-15,1-1-19 0,-1 4-20 0,-1 0-15 0,0 2-15 0,0 0-11 16,0 1-11-16,0 1-13 0,1 0-13 0,-1-1-7 0,2 1-7 15,0-2-28-15,1 0-33 0,1 0-22 0,0-2-23 0,1 0-14 0,2-1-10 16,0 0-1-16,1-2 1 0,0 0-23 0,1-3-34 0,0 0 11 0,2-2 25 16,0 0 12-16,1-1 12 0,0-1 30 0,1-2 34 15,0-1 29-15,1 1 197 0</inkml:trace>
  <inkml:trace contextRef="#ctx0" brushRef="#br0" timeOffset="9409.143">9785 852 319 0,'3'-2'326'0,"-2"-1"5"0,1 1 14 15,-2 2-1-15,0 0-5 0,0 0 9 0,0 0 15 0,0 0 9 0,0 0 10 16,0 2-55-16,-2 2-75 0,1 1-69 0,0 1-70 0,-1 1-17 0,0 1 1 16,-1 2-8-16,0 2-13 0,-1 0 4 0,-1 0 5 15,1 1-10-15,-1 0-13 0,-1 2-14 0,1-2-12 0,0 1-36 0,-1 1-42 16,2 0-38-16,-1 0-32 0,0 0-49 0,-1 1-49 0,2-1-37 0,-1 1-31 16,1-2-47-16,0 0-50 0,0-1-26 0,0-2-16 0,0-2-1 0,1 0 1 15,2-2 24-15,0-1 30 0,1-6 31 0,0 0 32 0</inkml:trace>
  <inkml:trace contextRef="#ctx0" brushRef="#br0" timeOffset="9709.7247">8660 481 118 0,'-5'-2'425'0,"2"-2"2"0,3 1-2 16,3-2-1-16,5 0-1 0,6 1-30 0,5 2-43 15,8 2-68-15,5 1-78 0,6 2-63 0,5 0-57 0,4 3-182 16,2 1-217-16,2 1-76 0,1 0-34 0,-2-1-2 0,0 0 2 16,-2 1 2-16,-2-2-1 0,0 0 32 0,-1-2 41 0</inkml:trace>
  <inkml:trace contextRef="#ctx0" brushRef="#br0" timeOffset="10627.1727">11155 420 0 0,'-7'-13'183'15,"2"2"132"-15,1 1-12 0,1 2 4 0,2 1 10 16,-1 2-5-16,2 5-9 0,0 0 4 0,0 6 11 16,-1 5 11-16,0 4 7 0,-1 6-95 0,0 2-125 0,-2 3-58 15,-2 4-35-15,0 1-1 0,-1 0 8 0,0 2-1 0,-1-1-4 16,-1 1 2-16,1-1 5 0,-1 0-2 0,-1 2-3 0,1-2-15 0,0 1-14 16,-1-2-1-16,2 0 5 0,-1-1-2 0,1-2-3 0,1-3 7 15,1-1 13-15,-1-4-8 0,2 0-15 0,1-4 9 0,0-2 13 0,1-2-5 16,0-3-11-16,2-2 16 0,0-2 23 0,-1-1-4 0,2-4-13 15,0 0 5-15,3 0 12 0,0-4-9 0,1-1-12 0,1-3 8 0,2-2 11 16,1-3-5-16,0-1-13 0,2-4 4 0,1-1 7 0,2-4-18 16,1-1-29-16,-1-3-2 0,0 0 8 0,2-3-8 0,0-3-11 15,-1 1 6-15,1-2 12 0,0 1-8 0,-1-1-10 0,2 1 11 0,-1 0 17 16,1 2 22-16,-1 2 19 0,-1 3 19 0,2-1 19 16,-1 5 8-16,1 0 8 0,-1 4 3 0,-1 4 3 15,1 2 0-15,-2 3 0 0,2 4 3 16,-3 7 5-16,1 4-10 0,-2 2-13 0,0 5-22 0,-2 4-28 15,-1 2-10-15,-3 3-4 0,-1 2-11 0,-2 0-9 0,-4 0 1 0,0 2 8 16,-2-1-7-16,-3 2-14 0,0 0-5 0,-2 0-2 0,0 0-4 0,-2 0-2 16,-1-2-5-16,0 1-2 0,0-2-2 0,-1-1-4 0,-2-1-1 15,2-2-1-15,-2-2-1 0,0-2 1 0,1-2 5 0,-1-2 4 16,-1-1 5-16,1-3 7 0,1-2 4 0,-1 0 3 0,0-2 4 0,2-3 7 16,0 0 2-16,-1-2 1 0,2-1 2 0,2-2 4 0,-1-1 1 0,2-1-3 15,-1-1 7-15,2 0 10 0,0-1 10 0,2-2 7 0,0 0 4 16,1 0 1-16,1-1 3 0,1 0 0 0,2-1 3 0,1 1 4 15,0 0 7-15,1 1 5 0,2-1 2 0,0 1 3 0,1 1-6 0,1-1-4 16,2 2-13-16,-1 0-14 0,4 1-1 0,0 0 4 0,2 1-8 0,2 1-8 16,0 0-4-16,4 1-4 0,-1 0-17 0,2 2-21 0,1-1-18 15,1 1-18-15,0-1-17 0,2 2-17 0,1 1-22 0,-1-1-25 16,1 1-18-16,1 0-16 0,-1 1-26 0,1-1-24 0,-1 1-15 0,-1-1-11 16,1 2-7-16,-3-1-10 0,2-1-2 0,-3 0 1 0,0 0 1 0,0 0-2 15,-1 0 13-15,-1 0 19 0,0-1 8 0,-1-2 8 0,-1 1 21 16,0-1 29-16,-3 0 10 0,1-1 4 0,-1-1 17 0,-2-1 18 15,-2 0 17-15,0 0 14 0,-2-1 22 0,0 0 22 0,-2-1 21 0,-1-1 18 16,0 0 15-16,-1 0 10 0,-2 0 11 0,0-1 11 0,-1 0 14 16,0 1 17-16,0-1 15 0,-1 1 15 0,1-1 20 0,-1 2 17 15,1-1 20-15,-2 1 17 0,1-1 17 0,1 2 20 0,-1 1 12 0,-1 1 9 16,2 1 12-16,-1 0 11 0,1 0-4 0,-1 2-7 0,1 2-12 0,-2-1-12 16,2 1-22-16,0 0-25 0,0 0-20 0,-1 1-19 0,-2 1-25 15,2 1-28-15,-2 2-11 0,1 1-8 0,-2 2-10 0,-2 2-12 0,1 2 0 16,-2 1 5-16,1 2 1 0,-2 1 4 0,0 2 7 0,-2 1 7 15,2 0 0-15,-1 3-2 0,0-2-2 0,-1 3-2 0,0 0-6 0,-1 0-6 16,0 1-18-16,1-1-20 0,-1 1-26 0,0-2-31 0,1 1-23 0,-1 0-22 16,0-3-37-16,2 1-40 0,0-3-29 0,2-1-24 15,2-2-27-15,1-2-24 0,2-1-33 0,2-3-35 0,3-2-34 0,1-2-31 16,3-2 10-16,1-3 21 0,1-1 18 0,2-2 16 0,2-2 34 0,3-1 38 16,0-3 25-16,3 0 64 0</inkml:trace>
  <inkml:trace contextRef="#ctx0" brushRef="#br0" timeOffset="10894.0075">12060 703 0 0,'4'-8'12'0,"-1"-1"244"16,-2 1 17-16,-1 0 6 0,0-1 8 0,0 1 14 0,-1-1 20 15,-1 1-10-15,0 1-22 0,-1 1 16 0,0 0 26 0,-1 0-68 0,-1 1-98 16,0 1-42-16,-1 2-24 0,1 0-21 0,-2-1-21 0,-1 2 1 0,0 1 10 16,0 0-10-16,0 1-14 0,-1 2 11 0,0 0 19 0,-1 2 7 15,0 1 3-15,-1 1 12 0,0 2 18 0,1 0 4 0,-1 3 5 0,-1 0 3 16,1 1 8-16,-1 2-7 0,2-1-8 0,-1 3-7 0,2 0-8 15,-1 1-14-15,1 1-14 0,1 0-11 0,1 0-14 0,2 1-9 0,0-1-6 16,2-1-9-16,2 0-8 0,1-3-2 0,1 1-2 0,2-3-8 16,2 0-10-16,0-2-10 0,3-1-11 0,0-2-20 0,3-1-22 15,2-1-39-15,1-2-43 0,2 0-46 0,2-3-46 0,1-1-52 0,2-3-58 16,1 0-53-16,2-2-53 0,1-2-11 0,-1-2 1 0,1 1 8 0,-1-2 13 16,2 0 16-16,-1-1 19 0,0-1 41 0,2 0 45 0</inkml:trace>
  <inkml:trace contextRef="#ctx0" brushRef="#br0" timeOffset="11519.0072">12797 755 150 0,'-2'-3'315'15,"-1"1"16"-15,3 0 13 0,0-1 23 0,0 1 23 0,0-2 15 0,0 2 12 16,1-1 6-16,1 1 2 0,-1 1-50 0,0 0-65 0,2-1-70 0,1 0-75 16,0 1-34-16,3 0-26 0,1-1-20 0,1 1-19 15,2 1-36-15,2-1-42 0,2 1-31 0,1-1-26 0,0 1-39 0,1 0-47 16,0 0-35-16,1 0-35 0,-1-1-36 0,0 1-36 0,1 0-48 0,-1-2-53 16,-1 1-11-16,1 0 1 0,-2-1 12 0,0 0 19 0,-1 0 14 15,0 0 14-15,-2-1 37 0,0 0 40 0</inkml:trace>
  <inkml:trace contextRef="#ctx0" brushRef="#br0" timeOffset="11729.058">13439 599 0 0,'14'0'39'0,"0"1"286"0,-1-1-2 16,-1 0 10-16,1-1 13 0,-1 1 14 0,2-1 11 0,-2 1 7 0,1 0 7 16,0 1-4-16,1 0-6 0,0 1-67 0,0 2-88 0,-2 0-77 15,0 0-77-15,-3 1-12 0,0 2 6 0,-2 1-15 0,0 0-24 16,-3 2-11-16,-3-1-7 0,-2 3-18 0,-2 0-19 0,-4 1-4 0,-3 2 4 15,-5-1-23-15,-2 2-30 0,-5 1-5 0,-3-1 1 0,-3 2-23 0,-3-1-29 16,-1 1-8-16,-1-1-5 0,0-1-21 0,-1-1-27 0,4 0-17 16,2-2-13-16,2-1-39 0,4-3-46 0,3 0 2 0,3-2 20 15,4-2 8-15,4-2 2 0,4-1 22 0,4-2 25 0,4-4 15 0,4-1 39 16</inkml:trace>
  <inkml:trace contextRef="#ctx0" brushRef="#br0" timeOffset="12979.7384">14356 408 0 0,'15'-13'367'15,"-5"2"22"-15,-3 1 7 0,-2 2 1 0,-2 0-1 16,-3 2-6-16,-1 3-9 0,-2 3 2 0,-1 4 7 16,-3 3-5-16,-2 5-2 0,-2 4-130 0,-2 3-164 15,0 4-61-15,-2 2-28 0,-1 4-16 0,1-1-11 0,1 4 1 0,-1-2 8 16,0 0 5-16,2 0 2 0,-2 1 2 0,2-1 0 15,-2 1 0-15,2-1 0 0,1 0 11 0,0-1 10 0,0 0-5 0,1-3-10 16,2-2 8-16,1-1 10 0,0-3-6 0,1-2-14 0,2-2 7 0,1-3 10 16,1-2-3-16,1-3-8 0,0-1 16 0,1-2 23 0,1-1 1 0,0-4-2 15,0 0 3-15,0 0 7 0,3-1-4 0,-2-3-7 0,2-2 1 0,1-1 6 16,0-3-5-16,0-2-5 0,1-2-7 0,2-3-1 16,-1-2-22-16,1-3-29 0,0 1-11 0,1-5-4 0,1 1-12 0,0-2-16 15,1-3-1-15,-1 0 7 0,2-2-7 0,1 0-8 0,1 0 10 0,-1-1 13 16,3 1 20-16,-2-1 23 15,3 2 16-15,0 1 13 0,1 3 22 0,1 0 20 16,-1 2 13-16,-1 5 10 0,1 0 4 0,-2 5 2 16,0 2 2-16,-1 4-1 0,-2 3-2 0,0 4-7 15,-1 3-19-15,0 3-24 0,-2 4-3 16,0 3 2-16,1 4-14 0,-2 5-21 0,-2 1-2 0,0 4 5 16,-1 3-4-16,-1 2-5 0,-1 0 4 0,-2 1 8 0,0 0-3 0,-2 1-4 15,0-4 2-15,-1 2 8 0,0-1-4 0,-2 0-10 16,0-1-2-16,0-1-5 0,0 0-2 0,-2-2-1 0,0-2-4 0,-1-1-4 15,-1-1 1-15,-1-2-1 0,-1-2-5 0,0-3-5 0,-1-1-3 0,-2-1-5 16,-1-2-7-16,-2-2-7 0,0 0-2 0,0-2 3 0,-2-2-15 16,0 0-20-16,-2-2-1 0,0 0 0 0,0-4-13 0,-1 0-17 15,0-2 4-15,-1 0 13 0,1-2-4 0,0-2-7 0,1 0 12 0,0-2 17 16,1 0-2-16,0-1-5 0,3-2 29 0,0 1 38 0,2-2 13 0,0 1 3 16,2 0 27-16,3 0 33 0,1 1 7 0,3-1 1 0,1 1 13 15,1 0 16-15,3 1-1 0,1 0-7 0,3 1 8 0,3 1 16 16,1 0-13-16,3 2-20 0,2 0-5 0,0 1 0 0,3 0-14 0,2 1-17 15,0 2-8-15,1 0-3 0,2 2-9 0,1 0-12 0,-1 1 0 0,2 1 3 16,-1 0-18-16,1 0-23 0,1 2-8 0,-1 0-5 0,1 1-20 0,-2 0-22 16,1 0-10-16,0 0-5 0,-2 1-17 0,-1 0-17 0,1-1 4 15,-2 1 10-15,1 0-4 0,-1 0-9 0,-2 0 17 0,2-1 22 16,-2 0 3-16,0 1-2 0,1-2 26 0,-1 2 29 0,-1-1 8 16,-1-2 2-16,-1 2 21 0,1-2 32 0,-2-1 4 0,-1 1-5 0,0-2 22 15,-1 0 29-15,-2 0 10 0,-1 0 4 0,-1-2 24 0,-2 1 28 0,-1 0 8 16,0 0 5-16,-2 0 8 0,-2 1 10 0,1-2-7 0,-1 2-11 15,-1-3-8-15,-1 0-3 0,0 0-15 0,-1-1-21 0,-1 2-15 0,0-2-12 16,0 2-20-16,0-1-17 0,0 1-19 0,0 0-13 0,0 0-7 16,0 1-5-16,0 1-6 0,0 0-3 0,0 1-2 0,0 2 1 15,0 0-4-15,0 1 1 0,0 1-4 0,1 1 1 0,1 1-1 0,-1 1-1 16,2 2-4-16,-1 0-5 0,2-1-5 0,0 2 1 0,2 0-7 0,0 1-10 16,1-1 0-16,0-1 2 0,1 1-8 0,1-1-9 0,0-1 1 15,2 1 8-15,1-2-4 0,0 0-8 0,1-2 9 0,2 0 9 16,0-2-2-16,1 0-7 0,0-2 9 0,0 0 14 0,1-1-2 0,-1-2-9 15,0-1 10-15,0 0 19 0,0-2-4 0,-1 1-11 0,-1-3 7 16,0 0 18-16,-1-1-6 0,0-1-8 0,-1 0 16 0,-1 0 20 0,0-1 10 16,-1 0 7-16,0-1 19 0,-2 0 26 0,0 1 6 0,-2 0 2 15,1 0 13-15,0 0 19 0,-1 2 10 0,0-1 7 0,-1 1 10 0,0 1 11 16,1 1 0-16,-1 0-6 0,-1 1-10 0,1 2-14 0,-1 2-15 0,0 0-18 16,0 0-14-16,0 0-14 0,0 0-14 0,0 0-12 0,0 0-18 15,0 0-18-15,0 0-9 0,-1 2-3 0,1 2-14 0,-1 0-14 16,1 2-4-16,-2 0-1 0,1 1-7 0,-2 1-10 0,2 1-7 0,-2 0-4 15,2 1-11-15,-2-1-14 0,2 1-17 0,0 0-22 0,-1-1-8 0,2 1-5 16,0-2-8-16,2 2-7 0,2-2 0 0,0-1 6 16,2-1-6-16,2-1-7 0,2 0 8 0,2-3 11 0,1 0 6 0,3-2 5 15,0-2 26-15,3 0 32 0,-1-3 6 0,4 0-3 0,-1-2 26 0,0-1 35 16,2-1 14-16,0-1 5 0,-1-1 32 0,0-1 40 0,-2-1 17 16,1-1 11-16,-2 0 30 0,-1 1 36 0,-2-2 18 0,-1 3 12 0,-2 0 18 15,-2 0 23-15,-2 3-2 0,-1 0-6 0,-2 3-11 0,-2 0-8 16,-2 3-26-16,1 0-26 0,-3 3-16 0,0 0-12 0,0 0-21 0,-3 3-24 15,1 2-22-15,-2 3-22 0,-2 3-13 0,0 2-13 0,-2 4-14 0,-2 2-14 16,0 3 2-16,-2 2 6 0,-3 0 5 0,0 2 1 0,-1 0 4 16,0 2 2-16,-2 0-10 0,-1-1-17 0,0 2-9 0,1 0-5 15,0 0-10-15,0-2-9 0,2 1-6 0,0-2-6 0,1-1-4 0,2-2-4 16,1-1-1-16,1-3-1 0,0-2 1 0,3-4 1 0,0-1 13 16,3-4 13-16,0-2 10 0,1-1 14 0,0-2 5 0,1-2 2 15,3-1 8-15,-1-3 8 0,-1 0 1 0,1-2 1 0,1-1-1 0,1-2 0 16,2-1-7-16,0-2-8 0,-1 1-2 0,2-2 1 0,0-2-7 15,0 1-11-15,2 0-8 0,-2-1-5 0,1 0-26 0,-1 1-35 16,0 1-30-16,1-1-32 0,-1 1-37 0,0 0-36 0,2 0-61 0,-1 0-68 16,0 0-21-16,-1 0-6 0,0 1 1 0,2-1 7 0,-2 0 8 0,0 0 10 15,1 0 26-15,0-1 34 0,2 0 32 0,0-2 256 0</inkml:trace>
  <inkml:trace contextRef="#ctx0" brushRef="#br0" timeOffset="13144.8881">15744 421 0 0,'9'-6'9'0,"-1"1"336"15,-2 2 6-15,-2 0-23 0,-2 2-32 16,1 0-16-16,-3 1-10 0,0 0-82 0,-4 7-106 0,0 3-44 0,-3 2-26 16,-1 2-72-16,-2 2-84 0,-2 1-87 0,0 1-89 0,-2 0-26 15,1 0-4-15,0-2 22 0,1 0 32 0</inkml:trace>
  <inkml:trace contextRef="#ctx0" brushRef="#br0" timeOffset="13466.9444">16425 863 0 0,'2'-4'240'0,"-1"1"109"0,0-1 1 15,2 0 7-15,0 1 13 0,-1-1 1 0,2 1-2 0,2 0 0 0,0 1 1 16,1 1-1-16,1-1 0 0,1 1-108 0,2 0-136 15,1 1-95-15,1 1-83 0,2 0-28 0,0 1-13 0,-1 0-41 0,2 0-51 16,0 1-36-16,0-1-30 0,2 1-50 0,-2-1-55 0,0-1-10 0,0 2-1 16,-2-2 4-16,0 0 7 0,-1 0 30 0,0 0 37 0,-2 1 22 15,0-2 13-15</inkml:trace>
  <inkml:trace contextRef="#ctx0" brushRef="#br0" timeOffset="13671.7862">16996 618 135 0,'3'1'273'0,"-1"0"12"0,1 1 15 16,0 0 4-16,-1 0 4 0,2 1 8 0,0 2 13 0,0-1-4 15,0 4-5-15,0-1-44 0,2 2-56 0,-2 2-76 0,0 1-79 16,0 1-13-16,0 2 13 0,-2 0-17 0,0 2-26 0,-1 0 2 0,-1 2 6 16,-1 0-22-16,-2 1-34 0,-1 0-13 0,-1-1-7 0,-3 2-34 0,-2-2-40 15,-2-1-31-15,-1 0-31 0,-2-1-53 0,-1-2-61 0,0 0-17 16,-2-3-5-16,-2 0-8 0,0-3-11 0,0 0 13 0,-2-2 22 15,2-1 16-15,2-1 13 0</inkml:trace>
  <inkml:trace contextRef="#ctx0" brushRef="#br0" timeOffset="14631.317">18381 354 0 0,'8'-10'69'0,"0"2"223"0,-1 0 26 15,-2 0 20-15,1 1 17 0,-2 1 8 0,0 1 2 16,-2 1-11-16,0 1-17 0,-1 1-2 0,-1 2-1 16,0 0-94-16,0 0-121 0,0 5-38 0,-1 2-15 15,-2 1-26-15,-2 4-28 0,-2 4-3 0,-1 2 5 16,-3 5-4-16,-2 2-7 0,-3 2 6 0,0 2 8 0,-3 2 8 0,1 2 10 16,-1-2-1-16,-1 0 1 0,0 0-1 0,0-1 1 15,0-1-2-15,1 0-5 0,1-3-13 0,2 1-16 0,0-3-5 0,2-1-3 16,2-3 10-16,2-1 11 0,2-3-6 0,1-2-12 0,2-2 8 0,2-2 10 15,0-3 1-15,3-1-2 0,0-1 10 0,3 0 13 0,1-2-1 0,1 0-9 16,3-1-3-16,3-1 0 0,2 2-36 0,5-2-46 0,0 0-35 0,5-1-27 16,2 0-39-16,3-1-41 0,2 0-40 0,0-2-40 15,1 1-47-15,0-1-48 0,-1 0-11 0,0-1-1 0,-2 1 3 0,-3-1 5 16,0 0 34-16,-2 1 40 0,-2 0 37 0,-1 1 97 0</inkml:trace>
  <inkml:trace contextRef="#ctx0" brushRef="#br0" timeOffset="15031.7116">18816 834 0 0,'-1'-4'222'0,"-1"0"103"16,0-2 11-16,0 0-3 0,0-2-6 0,-1 0 6 0,0 0 12 15,1 0-1-15,-1 1-7 0,0 0 5 0,1 1 8 0,-1-1-118 0,-1 1-152 16,0 0-43-16,0 0-10 0,-1 1-18 0,-1-1-18 0,0 1 6 0,-1 2 12 16,-1-1-10-16,0 0-20 0,-1 2 4 0,-2 0 14 15,0 0-9-15,-1 2-15 0,-1 0 11 0,1 2 20 0,-1 0-7 0,-1 2-15 16,1-1 9-16,1 3 15 0,-1 1-12 0,1 1-21 0,-2 1 5 0,4 2 10 15,-1 0-17-15,0 2-22 0,3 0 3 0,0 0 11 0,3 2-14 16,2-1-24-16,2-1 9 0,2 1 16 0,2-2-8 0,2 0-17 0,5-3 15 16,0 0 25-16,4-2 1 0,0-1-7 0,5-1 14 0,0-3 21 15,2 0-4-15,0 0-16 0,1-2 14 0,2-2 20 0,-2 0-7 0,0 0-14 16,-1-2 10-16,-1-1 18 0,0-1-6 0,-3 0-14 0,-1 0 16 0,-1-1 22 16,-2-1-2-16,-1-2-5 0,-1 0 17 0,-2 1 26 0,-1-1 3 15,-2-1-9-15,-1 2 14 0,-1-2 17 0,-1 1 2 0,-2 0-3 16,-1 1 21-16,-1 1 30 0,-1-1 5 0,1 2-5 0,-2 1 0 0,2 1 0 15,-2 2-20-15,1 0-26 0,-1 2-5 0,0 0-3 0,3 1-11 16,-4 1-13-16,0 2-4 0,0 1-5 0,-1 2-23 0,0 2-31 0,-1 0-19 16,0 3-22-16,-1 1-20 0,0 1-25 0,1 1-8 0,0 2-5 15,2 0-32-15,2-1-40 0,2 1-22 0,1-2-22 0,2 1-17 0,1-1-19 16,2-2-16-16,4 0-15 0,0-2-7 0,2-3-7 0,3-1-22 16,2-3-28-16,1 0 4 0,0-2 9 0,1-2 33 0,1 0 40 15,-1-3 28-15,-1 0 17 0,1 1 20 0,-2-2 119 0</inkml:trace>
  <inkml:trace contextRef="#ctx0" brushRef="#br0" timeOffset="15755.2161">19229 805 163 0,'3'-6'321'0,"0"0"26"16,-1 0 26-16,0 0 16 0,-1 1 14 0,0 2 14 0,1 0 18 15,-2 1 14-15,0 2 8 0,0 0-44 0,0 0-64 0,0 0-85 0,0 0-88 16,0 0-35-16,0 0-20 0,0 0-23 0,0 0-29 0,0 4-15 16,0-1-15-16,0 2-17 0,0 0-13 0,-2 2-12 0,1 0-12 15,-2 2 2-15,-1 0 1 0,0 2 6 0,-1 0 4 0,0 1 1 0,-2 1-4 16,0-1-4-16,1 1-9 0,-1-1-9 0,0 1-12 0,1-2-4 0,0 1-4 15,2-1-7-15,0-1-7 0,2-2 1 0,-1-1 3 0,2-1-2 16,1 0-5-16,0-2 5 0,1-1 8 0,0-1 6 0,2-1 5 16,1-1 11-16,1-1 19 0,2-1 1 0,0-1 0 0,2-1 7 0,0-1 13 15,3-1-2-15,0 0-9 0,0-1 6 0,2-1 7 0,-1-2-4 0,0 1-10 16,1-2 2-16,-2 0 10 0,1 0 1 0,-1-1-2 0,0 0 8 16,-1 0 11-16,-1 0-2 0,1 0-3 0,-2 1 3 0,1 1 6 15,-2-1 0-15,0 1-3 0,-2 2 4 0,0 1 7 0,-2 1-4 0,0 1-10 16,-2 1-3-16,0 2-3 0,-2 2-6 0,0 0-9 0,0 0 0 0,0 0 3 15,-2 3-3-15,0 2-4 0,-1 1-4 0,0 1 4 0,-1 2-4 16,0 0-4-16,-1 1 5 0,0 2 4 0,-2 0-2 0,0 0 1 16,2 1-1-16,-2-1 5 0,2 0-4 0,0 0-4 0,-1 0 4 0,2-1 4 15,2-1-5-15,0-1-2 0,1 0 1 0,1-1 1 0,1-2 1 0,1 0-1 16,0-1 2-16,1 0 5 0,1-2-2 0,1 0 0 0,2-2 3 16,0 0 0-16,2-1 0 0,2-1-3 0,-1-2 3 0,4 1 3 15,-1-2 0-15,0 0 0 0,1-1-2 0,-2 0 1 0,1-1-2 0,-2 0-2 16,-1 0-1-16,1 0 0 0,-2-1 3 0,-1 1 0 0,-1 0 2 0,0-1-1 15,-1 1 2-15,1 0 2 0,-2 0-1 0,-1 1-1 0,0 0 2 16,0 0-2-16,-1 3 0 0,-2-1-5 0,1 1-1 0,-2 2-4 16,0 0-2-16,0 0-3 0,0 0-2 0,0 0-1 0,0 0-1 0,1 2-4 15,0 1 1-15,-1-1-1 0,0 2 2 0,0 1 0 0,0-1 2 0,0 1 2 16,-1 1 2-16,0 0-3 0,-1 0-1 0,2 0-5 0,-1 1-2 16,1-1-2-16,-1 0-7 0,1 2-4 0,1-2-4 0,2-2-2 15,-1 2-5-15,2-1-4 0,0-1-3 0,3-1-1 0,0 0-7 0,2-1-10 16,0-1 3-16,2-1 6 0,0-1-4 0,2 0-8 0,0-1 4 0,1-1 10 15,0 0-5-15,1-1-5 0,0-1 5 0,-1 0 12 0,1-1-3 16,1 0-7-16,-1 0 13 0,-1-1 19 0,1 0-4 0,0 0-10 16,-2-2 10-16,0 1 21 0,1-2-3 0,-2 1-9 0,0-1 9 0,-2 1 15 15,1-2-8-15,0-1-10 0,-1 1 9 0,1-1 17 0,0 1-2 0,-1-1-6 16,0 1 13-16,-1 2 22 0,-1-1 4 0,-1 2 1 0,-1 1 10 16,0 1 10-16,-2 1-3 0,-2 1-8 0,0 2 5 0,-1 1 6 15,-1 1-6-15,0 0-12 0,0 0 0 0,0 0 3 0,-1 2-10 0,-1 2-16 16,0-1-7-16,-2 3-3 0,0 1-7 0,0 1-8 0,-2 0 0 15,1 2 4-15,0-1-1 0,-1 2-1 0,1-1-1 0,0 0 5 0,1 0-1 16,1 0-7-16,0-1-2 0,1 0-1 0,0-2-17 0,2 0-23 16,0-1-11-16,0-1-7 0,0 0-36 0,2-1-45 0,-1 0-28 0,0-2-25 15,1 1-25-15,0-1-28 0,0-1-26 0,0 1-29 0,-2-2-38 16,0 0-40-16,0 0 5 0,0 0 15 0,0 0 11 0,0 0 8 16,0 0 37-16,0 0 41 0,0 0 29 0,-4 6 116 0</inkml:trace>
  <inkml:trace contextRef="#ctx0" brushRef="#br0" timeOffset="18168.2105">18840 1384 21 0,'-1'-2'196'0,"-1"1"16"0,2 1 22 0,-2-1 0 16,2 1-5-16,-2-1 5 0,2 1 9 0,0 0-3 0,0 0-3 15,0 0-46-15,0 0-55 0,0 0-49 0,0 0-52 0,0 0 2 0,0 0 22 16,0 0-22-16,0 0-34 0,0 0 6 0,0 0 17 0,0 0-17 0,0 0-24 15,0 0 12-15,0 0 22 0,0 0-10 0,0 0-21 0,0 0 14 0,0 0 28 16,0 0-6-16,0 0-12 0,0 0 13 0,2 2 25 0,-1 1-10 0,-1-1-16 16,0 0 14-16,0 2 20 0,0 1 1 0,0 0-11 0,0-1 7 0,0 2 16 15,-1 2-8-15,-1 0-14 0,1 0 2 0,-2 2 3 0,1 1-7 16,-1 1-11-16,0 0 1 0,-1 1 11 0,0 1-9 0,0 1-12 0,0 0-3 0,0 1-3 16,0 1-3-16,-1 0-6 0,1-1 0 0,0 1 2 0,-1 1-2 15,1-1-5-15,-2 1 2 0,2 0 2 0,-1 1 8 0,1-1 14 0,0 0 3 16,0 0 0-16,0 0 12 0,0 0 15 0,0 0 5 0,0 0 1 15,-1 0 13-15,-1 1 19 0,1-1 4 0,0 2 0 0,-1-1 7 0,0 2 13 16,-1-1-13-16,0 2-22 0,1-1 3 0,-1 2 8 0,0-2-17 0,1 1-24 16,-2 1 0-16,0-1 6 0,1-1-18 0,-1 2-26 0,1 1-1 0,1-2 8 15,-1 2-14-15,2-1-20 0,-1-1 7 0,1 1 10 0,0 1-6 0,1-3-15 16,0 0 7-16,0-3 13 0,0 0-7 0,1 0-13 0,0-3 8 0,1-2 13 16,-1 1-6-16,0-4-15 0,2-1 7 0,0 0 13 0,-1-1-8 15,1-2-14-15,0-2 10 0,-1-1 11 0,2 0-7 0,0-3-13 16,0 0 7-16,0 0 13 0,0 0-7 0,0 0-12 0,0 0 6 0,0 0 12 15,0 0-6-15,0 0-12 0,0 0 9 0,0 0 15 0,0 0-6 0,0 0-9 16,0 0 11-16,0-3 16 0,-1 0 1 0,1 0-4 0,-1 0 11 0,1-1 13 16,0 2-2-16,-2-1-7 0,2 2 3 0,-1-2 8 0,1 3-5 0,0 0-11 15,0 0 2-15,-1-2 5 0,1 2-8 0,0 0-11 0,0 0-5 16,0 0-5-16,0 0-9 0,0 0-12 0,0 0-3 0,-2-1 0 0,2 1-6 16,0 0-9-16,0 0 0 0,0 0 1 0,0 0-4 0,0 0-7 15,0 0 2-15,0 0 5 0,0 0-4 0,0 0-7 0,0 0 5 0,0 0 8 16,0 0-7-16,-2 0-10 0,-1 0 8 0,3 0 11 0,-4 0-4 0,0 0-13 15,0 0 8-15,0 0 16 0,0 0-7 0,-1 0-11 0,-2 1 8 0,0-1 16 16,1 2-7-16,-2-2-11 0,0 1 13 0,0-1 19 0,0 2-4 16,0-2-15-16,0 0 11 0,0 0 17 0,0 0-8 0,0 0-14 15,0 0 9-15,0 0 16 0,-2-2-8 0,2 2-17 0,-1-1 10 0,0-1 16 16,-1 1-10-16,1 1-16 0,0-2 8 0,-1-1 16 0,0 2-6 0,-1-1-18 16,0-1 10-16,1 0 16 0,-1-1-11 0,-1 1-15 0,-1 0 6 0,1-2 16 15,-3 1-10-15,0-1-19 0,1 1 8 0,-2-2 17 0,-2 1-7 0,2 1-19 16,-1-1 10-16,0 1 14 0,-1-1-8 0,1 1-16 0,0 1 8 0,1-2 18 15,-2 2-7-15,2-1-17 0,0 1 10 0,2 0 20 0,-2-2-10 16,1 2-16-16,-1 0 8 0,0 0 17 0,0-1-10 0,1 1-16 16,-1 0 12-16,0-2 18 0,-1 2-9 0,1-1-18 0,-1-1 9 0,-1 1 18 15,1-1-9-15,-2 1-16 0,1-2 8 0,-1 0 17 0,-1 1-9 0,0-1-15 16,-1 0 8-16,-2 0 13 0,0-1-14 0,-1 1-20 0,-1-2 5 0,-2 1 17 16,-2-1-12-16,0 1-18 0,-2 1 6 0,-1-2 17 0,-1 1-10 15,-1-1-19-15,1 1 9 0,0 1 15 0,-1-2-4 0,1 1-14 0,2 1 10 16,-1-2 22-16,3 2-8 0,-2 0-17 0,2 0 14 0,0 0 21 15,-1 0-6-15,1 0-18 0,-2 0 11 0,1 0 17 0,-1 2-7 0,-1-2-16 16,0 1 5-16,0-1 14 0,-1 0-10 0,-1 0-19 0,1 0 11 0,-2 0 14 16,-1 0-11-16,0 0-20 0,-1-1 7 0,-2-1 13 0,1 1-9 0,-1 1-18 15,0-2 7-15,-1-1 16 0,0 2-7 0,0-2-13 0,0 0 9 0,-1 0 17 16,-2 0-8-16,1-2-17 0,-1 2 10 0,-1-1 16 0,-1-1-8 16,-1 2-13-16,0-1 9 0,-2 1 14 0,0 0-8 0,-2 0-12 0,1 0 6 15,-2 0 13-15,1 1-8 0,0 1-16 0,1-2 8 0,-2 2 17 0,2 0-8 16,-2 0-14-16,1-1 11 0,-1 1 17 0,-1 0-7 0,-1 1-10 15,-2-1-1-15,-2 1 2 0,-1 0 2 0,1 0 2 0,-3 0 7 0,1 0 9 16,-1 0-2-16,2 0-2 0,0 0 4 0,2 0 7 0,0 0-4 16,2 1-7-16,-1-1-1 0,2 1 4 0,-2 0 5 0,-1 1 8 15,0 0-6-15,0 2-12 0,-1-1 0 0,-2 2 2 0,-1 0-7 0,1 1-10 16,-1 1 3-16,3 1 9 0,-2 1-4 0,2-1-7 0,1 1 5 16,1-1 8-16,1 2-5 0,-1-1-6 0,2 1 3 0,-2-1 7 15,2 1-4-15,-2 0-9 0,2-1 6 0,-1 1 9 0,1-1-6 0,1 1-9 16,0 0 5-16,3-1 10 0,-1 0-5 0,2 0-7 0,0 1 5 15,2-2 7-15,0 2-5 0,2-2-7 0,2 2 5 0,-1-1 7 16,2 1-3-16,-1 0-6 0,2 0 1 0,0 1 8 0,0 0-4 0,0 0-11 16,2 0 6-16,0-1 6 0,1 1-6 0,1 1-9 0,0-1 4 0,0 1 10 15,0 0-2-15,0 0-6 0,0 1 3 0,0-1 6 16,0 1-5-16,-1 1-7 0,1-2 3 0,0 1 8 0,0 1-5 0,0-1-11 16,0-1 7-16,1 2 8 0,-1-2-4 0,1 1-9 0,1 1 3 0,-1-1 3 15,0 1-3-15,2-2-6 0,0 1 6 0,-1 1 8 16,2-1-2-16,0 1-8 0,0 1 5 0,2 0 9 0,-1-2-4 0,0 4-7 15,1-4 7-15,-1 4 7 0,2-2-5 0,-2 0-7 0,2-2 6 16,-2 2 8-16,0-1-7 0,2-1-7 0,-2 1 3 0,1-1 9 16,-2 1-6-16,1-2-7 0,-2 0 4 0,-1 0 9 0,0 0-5 0,-1 0-10 15,-1 0 8-15,0 0 7 0,0-2-3 0,1-1-11 0,1 2 7 16,-1-2 10-16,2 0-6 0,1-2-11 0,0 2 7 0,1-1 11 16,0-2-4-16,2 1-7 0,1 1 2 0,0 1 7 0,0-3-7 0,3 3-7 15,-2 0 3-15,3-2 9 0,0 2-4 0,0 0-11 16,1 2 4-16,2-2 11 0,0 0-6 0,-1 1-9 0,1-1 3 0,1 2 8 15,0-1-4-15,0-1-7 0,1 2 5 0,-1-2 8 0,2 0-4 0,-2 1-9 16,0-2 8-16,-2 2 7 0,2-2-5 0,-2 2-7 16,-1-1 3-16,-1 2 8 0,0-1-5 0,-1 1-9 0,-2 1 7 0,0 0 8 15,1 0-7-15,-2 0-10 0,0 1 7 0,-2 1 11 0,1 1-5 16,0 0-11-16,-2 0 6 0,2 0 9 0,-2 1-5 0,2 1-7 16,-2-2 5-16,2 3 8 0,-1-3-5 0,1 1-11 0,0 1 7 0,1-2 13 15,0 0-5-15,0 0-12 0,0-2 7 0,0 1 10 0,-2-2-4 16,2 0-8-16,-1 0 4 0,1 0 9 0,-1 0-5 0,-2 0-8 15,0-2 2-15,1 2 13 0,-2 0-5 0,0 0-11 0,0 2 4 16,-2-2 10-16,0 0-3 0,-1 0-9 0,0 1 3 0,1 1 7 16,-1-1-4-16,-1 1-7 0,1-2 5 0,-1 1 8 0,2 1-3 0,-1-1-6 15,0 1 6-15,-1-2 8 0,2 1-5 0,-2 1-8 0,1-1 4 16,0 1 4-16,1-2 0 0,-1 1-6 0,2-1 6 0,1 2 6 16,0-2-2-16,2 0-2 0,2-2 5 0,2 1 10 0,0 1 4 0,2-2 1 15,2-1 10-15,0 0 10 0,4-1 6 0,-1-1 6 16,3 1 7-16,1-1 10 0,2-1 7 0,1 0 7 0,3-1 1 0,1-1-4 15,0 1-1-15,2 1-4 0,1-2-10 0,2 1-8 0,1-1-5 16,-1 1-6-16,2 1-11 0,1 0-11 0,0 0-8 0,0 0-5 0,0 0-14 16,0 0-17-16,0 0-3 0,0 0 1 0,0 0-8 0,0 0-13 15,0 0 1-15,0 0 2 0,0 0-2 0,0 0-8 0,0 0 4 16,0 0 8-16,0 0-4 0,0 0-7 0,0 0 8 0,0 0 11 16,0 0-1-16,0 0-1 0,0 0 8 0,0 0 10 0,0 0 0 0,0 0-2 15,0 0 4-15,0 0 7 0,0 0-3 0,0 0-5 0,0 0 10 16,1-3 11-16,-1 3 2 0,0 0 2 0,1-2 4 0,-1 2 7 15,2-1-2-15,-1-2-8 0,0 0 4 0,2-2 7 0,0 1-7 0,-1-4-5 16,4 1 1-16,-1-4 7 0,0-1-10 0,2-1-12 0,1-1-3 16,0-2 0-16,-1-1-12 0,1-1-13 0,-2 0 4 0,1 0 3 15,-2 0-3-15,1-1-8 0,-2 1 4 0,0-2 7 0,0 1-5 0,-2-1-5 16,0 2 2-16,0-1 8 0,0 1-3 0,-1 0-7 16,0 1 7-16,1 1 10 0,-1-1 1 0,0 1-8 0,1 2 3 0,-1-1 9 15,0 2-5-15,1 1-5 0,0-2 4 0,0 2 7 0,-1 0-2 16,2 0-8-16,-2 2 1 0,2-2 8 0,-2 1-3 0,2 2-7 15,-1-1 4-15,0 1 7 0,0 0-2 0,1 0-8 0,0 0 4 0,-2 1 10 16,2-1-8-16,-2 2-11 0,0 1 1 0,1 0 2 0,-1 0-2 16,0 1-7-16,1 2-2 0,-1-1-1 0,-1 2-13 0,0-1-15 15,0 3-12-15,1-1-12 0,-1 1-12 0,0-3-15 0,0 3-18 0,0-3-19 16,0 3-22-16,0 0-22 0,0 0-34 0,0 0-41 16,0 0-26-16,0 0-19 0,0 0-18 0,0 0-16 0,0 0-32 0,0 0-35 15,0 0-2-15,-4 3 4 0,0 0 21 0,0 0 24 0,-1 0 25 16,0 1 22-16,-2-1 38 0,0 2 64 0</inkml:trace>
  <inkml:trace contextRef="#ctx0" brushRef="#br0" timeOffset="18518.2727">7557 1936 133 0,'-5'-3'174'0,"1"0"11"0,0 1 11 0,1-1-4 0,1 2-6 16,-1-2 29-16,2 1 40 0,-1 1-17 0,2 1-32 0,0 0-16 0,-1-2-7 16,1 2-12-16,0 0-13 0,0 0-4 0,0-3-2 0,1 2-11 15,2-1-17-15,1-1-7 0,0 2-6 0,1-4-21 0,1 0-24 16,2 0-3-16,0 0 3 0,1-1-21 0,0-1-25 0,2 0 2 0,1-1 13 16,0-1-13-16,1 1-16 0,1-2 3 0,-1 1 12 0,0-2-10 15,2 1-17-15,-2-1 4 0,1 2 13 0,-2-1-10 0,1 1-13 0,-1-1 6 16,0 3 17-16,0 0-11 0,0-1-17 0,0 2 10 0,0 2 14 15,0 0-8-15,1 0-16 0,1 2 8 0,0 1 15 0,2 0-7 0,0 1-16 16,3 1 8-16,0 1 15 0,2 1-6 0,0 0-15 0,3 1 9 16,0 1 17-16,2 1-23 0,-1 1-36 0,3 0-12 0,0 1-9 15,1 2-36-15,1 1-42 0,0 1-33 0,0 2-29 0,0 1-49 0,0 1-57 16,-2 4-10-16,-3 0 2 0,0 2-5 0,-3 2-8 0,-2-2 18 0,-2 1 25 16,-2-1 22-16,0 1 14 0</inkml:trace>
  <inkml:trace contextRef="#ctx0" brushRef="#br0" timeOffset="22956.2986">1403 3928 232 0,'10'-15'264'0,"0"0"12"0,-2-2 17 15,-2 1 5-15,1 2 5 0,-2 2 9 0,-1 1 11 0,-1 1-2 0,0 2-3 16,-1 0-65-16,1 0-83 0,-2 1-55 0,1-1-47 0,-1 1 2 16,0 1 20-16,-1 0-9 0,0 0-13 0,0 0 4 0,0 1 9 15,-1 1 3-15,0-1 1 0,-1 1 10 0,0-1 10 0,-1 2-6 0,0-1-9 16,1 1 1-16,-2 0 5 0,0-2-12 0,-2 4-16 15,0-1-7-15,-2 1 1 0,-2-1-14 0,0 4-17 0,-4-1-13 0,0 2-10 16,-5 2-11-16,-1 2-9 0,-3 2-2 0,-1 0 1 16,-4 3-4-16,0 2 1 0,-2 1-1 0,-2 0 5 0,0 2 0 0,1 1-4 15,-1 1 4-15,3 0 3 0,1 1 0 0,1 0 0 0,3 0 0 16,0 2 7-16,3 0-2 0,1 0-2 0,2 1 1 0,1 1 7 16,2 1-2-16,3 1-6 0,2 0 3 0,2 0 4 0,1 3-11 15,3 0-16-15,1 2-11 0,5 2-13 0,0-1-29 0,2 0-37 16,3 2-16-16,1 0-12 0,3-2-28 0,1-1-35 0,1 0-23 0,2-1-23 15,1-2-19-15,2-3-16 0,1-2-10 0,2-4-10 16,1-3-16-16,0-4-18 0,2-4 20 0,0-4 31 0,2-4 18 0,-2-4 13 16,1-2 28-16,-1-3 29 0</inkml:trace>
  <inkml:trace contextRef="#ctx0" brushRef="#br0" timeOffset="23341.0324">1400 4345 136 0,'-1'-6'300'0,"-1"0"15"0,1 1 12 16,0 1-1-16,-1-2-5 0,1 1 10 0,-2 0 16 15,1 1 2-15,0 1 2 0,0-1-36 0,-1 2-49 0,2 1-88 0,-2-1-98 16,2 1-23-16,-2 0 1 0,3 1-14 0,-4 1-22 0,1 0 5 16,1 3 12-16,-2 0-15 0,0 2-21 0,-2 1-1 0,1 2 5 15,0 2-8-15,-1 1-16 0,1 0 11 0,1 3 14 0,0-1-14 16,1 2-18-16,2-1 0 0,0 1 6 0,2-1-15 0,0 1-20 16,2 0 7-16,1-3 13 0,0 0-8 0,1-1-16 0,2-2 9 0,1-2 15 15,1-1-7-15,1-2-16 0,2-3 17 0,0-2 23 16,0-2-1-16,1-2-8 0,2-2 16 0,-1-1 21 0,1-2-6 0,0-2-18 15,-2 0 13-15,2-2 19 0,-2 0-8 0,-1-2-21 0,0 1 10 16,-1-1 17-16,-1 1-12 0,-2 0-18 0,0-1 12 0,-1 2 21 16,-2 0 2-16,-1 1-7 0,-1 0 26 0,0 2 32 0,-2 2 4 15,-1 1-5-15,-1-1 14 0,-1 4 18 0,1 0-3 0,0 0-12 16,-1 2 5-16,1 1 7 0,1 1-11 0,0 0-17 0,-3 1-5 0,2 0 0 16,-2 2-21-16,1 1-29 0,-1 1-11 0,0 2-8 15,1 3-20-15,-2 0-20 0,0 2-7 0,0 1 1 0,1 0-13 0,0 1-17 16,1 0-8-16,0 0-3 0,2-1-26 0,2 0-29 0,0 1-20 15,1-2-18-15,2-2-17 0,1 1-22 0,-1-1-15 0,2-2-16 16,1-1-41-16,0-1-48 0,0-1-5 0,0-1 13 0,0-2 7 0,0-2 9 16,0 0 25-16,-2-1 28 0,2-1 22 0,-1-2 21 15</inkml:trace>
  <inkml:trace contextRef="#ctx0" brushRef="#br0" timeOffset="23760.2862">2117 3638 300 0,'8'-24'358'15,"0"2"13"-15,-1 4 11 0,0-2-1 0,-3 4-4 0,0 1-1 0,-3 3 1 16,0 3-26-16,1 3-35 0,-1 0-58 0,-1 4-66 16,0 2-102-16,0 0-112 0,0 5-37 0,0 2-7 0,-1 2-39 0,-1 5-43 15,0 1-28-15,-2 6-22 0,-2 3-24 0,-2 3-27 0,0 3-16 16,-2 3-14-16,-2 0-15 0,-3 3-14 0,0 0 5 0,1 1 11 16,-2 0 1-16,-2-2-2 0,2 0 29 0,-1-2 32 0</inkml:trace>
  <inkml:trace contextRef="#ctx0" brushRef="#br0" timeOffset="24308.0479">2381 4069 0 0,'3'-5'366'0,"-2"1"117"0,1 0 4 16,-2 0-8-16,2 2-17 0,0 0-12 0,-2 2-11 15,0 0-4-15,0 0 0 0,0 0-1 0,0 0-1 0,0 4-97 0,0 1-129 16,0 2-115-16,-2 3-112 0,1 2-28 0,-2 2-6 0,1 3 11 16,-2 2 14-16,-2 3 14 0,1 2 15 0,-2 2 5 0,-1 3 1 15,-1 1-2-15,0 3-1 0,-1-1 0 0,0 2 2 16,-1 0-2-16,0 0 0 0,2 1-2 0,0-3-2 0,-1 1-5 0,1-2-6 16,1-1-6-16,1-3-5 0,-1-1-4 0,2-2-4 0,0-4-4 0,1-1 4 15,1-3-4-15,0-3-2 0,0-2 4 0,1-3 4 16,1-2-1-16,-1-2 0 0,2-3 2 0,1-1 4 0,-3-1-3 0,0-3-3 15,1-2 3-15,-1-2 7 0,0-3-10 0,1-2-13 0,-1-3-5 16,2-2 0-16,1-3-14 0,0-2-19 0,0-2 5 0,1-3 10 16,0 0-3-16,1-2-6 0,0 2 10 0,1-2 16 0,0 0 8 0,1 0 7 15,1 0 25-15,0 1 33 0,2 1 10 0,1 1 4 16,0 0 16-16,3 2 19 0,-1 0 4 0,2 2-5 0,2 0 13 16,-1 2 22-16,3 0-2 0,0 2-8 0,0 0-5 0,1 2-5 15,2 0-14-15,-2 3-19 0,2-1-6 0,-2 3-1 0,1 2-7 0,-1 0-8 16,-2 3-5-16,-1 1-5 0,-2 2-13 0,0 2-16 0,-1 1-7 15,-3 2-4-15,0 1-4 0,0 3-10 0,-3 1-2 0,1 1-5 16,-2 3-2-16,-2 1-4 0,-2 1 3 0,0 3 3 0,-2 1-4 16,-2 2-5-16,-2 1 3 0,0 1 4 0,-1 2-4 0,-1 1-6 15,0-2 0-15,0 1 3 0,1 0-7 0,1-3-14 0,0 0 0 0,2-2 7 16,2-2-17-16,-1-1-26 0,2-2-8 0,1-3 1 16,0 0-11-16,1-3-18 0,0 0 6 0,2-3 9 0,1 0-17 0,0-3-22 15,3-2-13-15,1 0-13 0,2-3-14 0,4-2-20 0,0-3-2 16,4-3 5-16,2-1-15 0,1-2-21 0,3-3 6 0,0 0 12 15,1-3 3-15,2-1-3 0,-2 1 20 0,2-2 25 0</inkml:trace>
  <inkml:trace contextRef="#ctx0" brushRef="#br0" timeOffset="24707.9025">3032 3671 0 0,'3'-27'259'0,"-2"2"49"0,-1-1 37 0,-1 4 22 0,-2 1 20 16,-1 3 12-16,0 1 8 0,-1 4-1 0,1 1-2 0,-2 4-47 15,2 2-60-15,0 2-65 0,0 1-70 0,0 1-34 0,-1 5-26 16,0 0-36-16,-1 5-39 0,0 2-23 0,-2 4-13 0,-2 4-13 0,1 3-16 15,-2 1 5-15,1 4 8 0,-1 4 2 0,0 0 1 16,-1 3 10-16,2 1 18 0,-1 2-8 0,-1 0-10 0,1 2-1 16,-1-1 2-16,2 1-8 0,-1-1-16 0,2-2 5 0,-1-2 11 15,2-2-7-15,2-2-11 0,0-1 2 0,1-3 13 0,1-3-8 0,1-2-14 16,2-2 10-16,1-2 13 0,0-3-2 0,0-2-8 0,1-3 14 16,2-2 23-16,1-1-1 0,0-2-14 0,1 0 12 0,1-3 16 15,0-1 1-15,2-2-10 0,0 0 11 0,2-2 14 0,0-1-5 0,1-3-11 16,0 1 11-16,-1-3 18 0,1 0-4 0,1-1-10 15,-1 0 8-15,-1 0 14 0,0 0-4 0,0 0-7 0,0 2 9 0,-1-1 14 16,0 1-1-16,-1 1-4 0,2 0 3 0,-2 2 2 0,1 1-7 16,-1 0-7-16,0 1-9 0,0 2-4 0,-1 0-11 0,-1 2-12 15,1 0-6-15,-2 1-3 0,-1 1-14 0,0 1-16 0,-1 3-6 16,0 1-3-16,-3 1-7 0,0 2-7 0,-2 2-1 0,0 1 2 16,-2 2-16-16,-2 2-20 0,0-1-8 0,-2 3 0 0,0 0-21 15,-2 1-29-15,2 1-10 0,0-1-4 0,2-1-19 0,0-1-23 16,4-1-13-16,-1-1-8 0,3-2-17 0,1-1-20 0,2-2 4 0,1-3 7 15,3-1-24-15,2-1-41 0,2-3 11 0,1-2 21 16,1-2 12-16,3-2 8 0,1-2 20 0,2-2 26 0,1-2 18 0,1-1 143 16</inkml:trace>
  <inkml:trace contextRef="#ctx0" brushRef="#br0" timeOffset="25074.8338">3367 4138 60 0,'5'-9'271'16,"-2"2"25"-16,-1 0 25 0,0 0 10 0,-2-1 5 15,-2 2 12-15,0 2 14 0,-1-1 2 0,-1 0-4 0,0 0-33 0,-1 2-45 16,-1-1-76-16,0 2-83 0,-2-1-21 0,-2 2 3 15,0 1-26-15,-1 0-32 0,-1 2-7 0,-1 2 1 0,-1 1-14 0,1 0-24 16,0 2 3-16,1 0 6 0,0 3-6 0,0-1-15 0,2 1 3 16,1 1 9-16,1 1-6 0,1 0-14 0,1 0 1 0,2 0 7 15,1 0-15-15,0-2-21 0,3 2 4 0,0-1 10 0,3-1-10 0,0-2-17 16,2 1 7-16,0-2 13 0,3-2-7 0,0-1-13 16,3-1 2-16,1-2 11 0,1-1-10 0,2-1-19 0,1-3 13 0,0-1 16 15,0-2-6-15,1 0-15 0,-1-3 9 0,0 1 16 0,0-2-7 16,-2-1-12-16,-1 1 12 0,-1-1 21 0,-1 1 0 0,-1-1-3 15,-2 2 36-15,0-2 45 0,-1 1 20 0,-2 1 11 0,1 1 28 16,-2 0 34-16,-2 1 9 0,1 2 4 0,0 0 8 0,-2 2 8 16,-1 1-8-16,1 0-11 0,-1 3-2 0,0 0-5 0,0 0-35 0,0 0-46 15,0 0-21-15,0 0-15 0,-2 1-21 0,0 2-27 16,1-1-10-16,0 3-5 0,-2 0-15 0,2 2-20 0,-2 1-7 0,0 2-4 16,1 1-17-16,-1 0-20 0,0 2-2 0,1-1 2 0,0 1-22 15,1 0-33-15,1-1-15 0,0 0-10 0,3 0-14 0,-1-1-17 16,4-1-8-16,-1-2-7 0,2-2-8 0,1-1-13 0,2-2-4 15,1 0-3-15,2-4-4 0,1-2-7 0,2 0 22 0,0-3 29 16,1-2 17-16,2 0 14 0,-2-2 26 0,2 1 85 0</inkml:trace>
  <inkml:trace contextRef="#ctx0" brushRef="#br0" timeOffset="25258.4351">3737 4162 126 0,'14'-6'268'0,"-4"1"4"0,0 0-8 0,-2 1 15 0,-2 3 15 16,-2 0-5-16,-1 1-10 0,-2 2 32 0,1 2 43 0,-2 1-36 16,-2 1-60-16,2 2-38 0,-1 3-26 0,-2 1-11 0,1 4-8 15,-2 0 11-15,-2 4 14 0,0 2-7 0,-1 1-10 0,0 4-9 0,-2-1-7 16,1 3-23-16,-1 0-26 0,-1 1-7 0,1 0-3 15,0 0-21-15,-1 1-25 0,1 0-22 0,1-1-20 0,1 0-16 0,1 0-13 16,-1-2-19-16,2-3-20 0,1-2-11 0,1-4-8 16,0-2-5-16,1-4-5 0,0-2 2 0,2-3 2 0,-1-3-32 0,1-2-39 15,0-3-56-15,0 0-58 0,-1-3-52 0,1-4-52 0,-2-3-28 16,1-3-24-16,-2-4 2 0,1-2 7 0,-1-5 1 0,-1-3 1 16,-3-1 1-16,-1-5 3 0,-1-2 27 0,-2-2 40 0</inkml:trace>
  <inkml:trace contextRef="#ctx0" brushRef="#br0" timeOffset="25404.2792">3893 3289 0 0,'19'-9'33'0,"1"-2"183"0,-3 4-20 0,1-1-22 16,-1 1-22-16,-1 2-44 0,-1 4-50 0,-1 1-28 0,-2 3-21 15,-1 3-7-15,-2 1-1 0,-2 4-95 0,-2 2-124 0,-2 2-22 16,-3 3 8-16</inkml:trace>
  <inkml:trace contextRef="#ctx0" brushRef="#br0" timeOffset="25633.7892">4395 4098 82 0,'0'0'464'16,"0"0"4"-16,0 0-15 0,0 0-26 0,0 0-28 0,0 0-24 0,0 0-25 15,0 0-47-15,0 0-56 0,0-2-67 0,0 2-70 0,0 0-182 16,0 0-215-16,0 0-103 0,0 0-72 0,0 0-6 0,0 0 15 16,-6 2 26-16,2 0 28 0,0 2 25 0,0 1 23 0</inkml:trace>
  <inkml:trace contextRef="#ctx0" brushRef="#br0" timeOffset="25780.4318">4277 4435 0 0,'-1'3'313'0,"1"-3"55"0,-1 1-19 0,1-1-38 0,0 0-46 16,-2-1-56-16,0-1-62 0,2 2-63 0,0 0-59 0,0 0-17 15,0 0-7-15,0 0-110 0,0-6-146 0,0 6-71 0,0-4-46 0,0-1 5 16,-2 0 17-16</inkml:trace>
  <inkml:trace contextRef="#ctx0" brushRef="#br0" timeOffset="26944.0081">5877 3667 148 0,'0'-9'291'0,"2"-2"18"0,-1 2 23 16,2 0 7-16,-2 2 4 0,0 1 5 0,1 0 6 0,-2 3-7 15,1 0-11-15,-1 0-47 0,0 3-59 0,0 0-76 0,3 1-82 16,-1 1-19-16,2 4 1 0,0 0-23 0,0 1-28 0,2 4 2 0,-1 1 7 16,2 4-3-16,-2 2-8 0,2 2 14 0,-2 4 17 15,0 0-4-15,-1 4-11 0,0 2 8 0,0 3 14 0,0 0-10 0,0 1-20 16,-1 1 0-16,1 0 3 0,1-1-26 0,1 0-34 0,-1-2-7 16,2-2-2-16,1-1-20 0,1-2-20 0,0-2-4 0,3-4 7 15,2-3-16-15,0-1-23 0,2-5-1 0,3-2 10 0,1-4-10 0,1-3-11 16,2-3 4-16,1-3 9 0,1-4-6 0,2-2-11 15,1-3 10-15,-1-2 13 0,1-3 3 0,1-2-3 0,-1-2 10 0,0-1 16 16,-1-4 7-16,1 0 3 0,-2-2 15 0,0-2 18 0,0-1 19 16,0-2 25-16,-2-1 25 0,0-1 30 0,-2 0 27 0,0 1 25 15,-1 1 29-15,-4 1 26 0,1 4 14 0,-5 1 11 0,-1 3 18 16,-3 4 23-16,-1 4-1 0,-2 1-1 0,-4 3-4 0,1 3-5 16,-3 3-20-16,0 0-23 0,-3 4-20 0,1 2-20 0,-4 2-31 0,0 2-31 15,-2 4-8-15,-3 1-3 0,-1 4-26 0,-4 4-31 16,-1 2-1-16,-2 4 5 0,-2 2-11 0,-2 4-20 0,0 1 0 0,-2 3 6 15,1-1-18-15,-1 2-26 0,1-1 5 0,0 1 11 16,0-3-16-16,1-1-23 0,2-1 7 0,-1-4 13 0,2-1-7 0,0-1-13 16,3-4 10-16,1-2 21 0,1-2 1 0,3-3-2 0,2-2 20 15,0-3 31-15,4-1-7 0,0-3-14 0,2-2 13 0,2-4 21 16,2-1-6-16,0-2-15 0,2-4 9 0,2-1 16 0,2-3-7 16,0-2-16-16,2-1 4 0,2-2 15 0,0-2-11 0,1-1-17 15,1-2 13-15,0 0 24 0,1-1 1 0,-1-2-4 0,2 1 20 0,-1 1 31 16,0 0-2-16,1-1-7 0,-2 5 17 0,1-1 25 15,-1 4-5-15,0 1-13 0,0 2 12 0,-1 3 17 0,-1 2-10 0,1 1-19 16,0 3 3-16,-1 1 8 0,1 2-19 0,0 0-26 0,-1 3-1 16,1 3 11-16,0-1-16 0,-2 4-22 0,2 0 5 0,-2 3 12 15,0 0-10-15,-1 3-17 0,0 0 7 0,-1 1 14 0,0 4-7 0,-2-1-16 16,0 1 11-16,-1 2 14 0,0 1-8 0,-1 1-14 16,0 1 4-16,-2-1 11 0,-1 2-20 0,0-1-34 0,0 1-10 0,-1-1-6 15,-1 1-39-15,1-1-48 0,0-1-27 0,-1 1-21 0,1 0-30 16,1-2-31-16,0-2-35 0,0 0-36 0,0-2-14 0,1-2-8 15,2-1 16-15,1-3 24 0,3-3 16 0,-1-2 11 0,4-4 36 0,2-2 164 16</inkml:trace>
  <inkml:trace contextRef="#ctx0" brushRef="#br0" timeOffset="27595.2696">7217 3640 106 0,'0'-6'266'0,"0"0"5"0,-1 1 8 15,0 2-10-15,-1 0-11 0,-2 2 3 0,0 2 10 16,-1 2-5-16,-2 0-13 0,-1 3-41 0,-1 3-50 0,-2 2-75 0,-1 2-87 16,-2 2-12-16,-1 3 10 0,0 3-10 0,-1 2-16 15,0 1 11-15,0 3 25 0,2 0-11 0,-2 2-20 0,2 1 11 0,1-1 21 16,0 1-13-16,2-3-23 0,0 1 0 0,3-2 6 0,3-2-17 0,1-2-20 16,1-2-2-16,3-3 4 0,3-1-7 0,1-4-13 15,3-1 1-15,1-4 9 0,2-1-8 0,4-4-14 0,2-2-2 16,2-2 0-16,2-3 0 0,3-2-3 0,2-4 10 0,1-1 16 15,2-2 4-15,0-3 1 0,0-1 4 0,-2-1 1 0,1-3-2 0,0 0-2 16,-2-2 2-16,-1 0 5 0,0-1 12 0,0-1 12 16,-3-2 5-16,2-1 2 0,-3 1 2 0,0-2 3 0,0 0 3 0,-3-2 3 15,-1 1 3-15,0-2 6 0,-2 1 6 0,-4-1 6 0,1 2 8 16,-3-1 7-16,0 1 9 0,-3 1 9 0,-1 1 27 0,-1 1 30 16,-2 4 27-16,-2 0 27 0,0 4 4 0,-2 1 2 0,-1 4 6 15,-1 1 8-15,-2 4-8 0,0 2-14 0,1 2 1 0,-2 3 2 16,0 3-14-16,0 2-22 0,0 2-17 0,-2 4-22 0,1 2-31 0,0 5-36 15,-2 0-3-15,2 6 11 0,-2 2-14 0,2 2-18 16,-2 2 10-16,2 3 17 0,-1 3-9 0,1 2-18 0,-2-1 12 0,2 4 17 16,-2 1-10-16,1-2-17 0,-1 4 8 0,-1-2 20 0,1 0-10 15,1 1-20-15,0-2 10 0,2-2 17 0,2-3-9 0,-1-2-16 16,3-3 8-16,0-3 19 0,3-3-13 0,-1-3-20 0,2-3 10 0,2-2 19 16,-1-3-7-16,0-2-15 0,2-3 18 0,1-1 26 15,0-1-5-15,0-2-12 0,1-2 10 0,2-1 20 0,1-1-7 0,0-2-16 16,1-2 13-16,2-2 23 0,0-2-8 0,1-1-19 0,0-1 14 15,0-1 18-15,0 0-10 0,-2-2-19 0,2 1 14 0,-1 1 20 16,1-2-2-16,-1 3-12 0,-1 0 7 0,1 0 13 0,0 2-8 16,-2 0-14-16,2 2 7 0,-2-1 7 0,0 3-12 0,-1 0-17 15,2 1-2-15,-2 2 4 0,0 0-15 0,-2 2-21 0,1 1-5 16,0 1 5-16,-2 2-6 0,0 0-9 0,-1 2 0 0,0 1 8 16,-1 1-13-16,-2 2-14 0,1-1-7 0,-2 2-2 0,0 1-7 0,-2 1-7 15,1-2-1-15,-2 2 1 0,1 0-29 0,-1 2-35 16,-1-2-22-16,1 1-13 0,1-1-25 0,-1 0-31 0,0-1-19 0,2-1-16 15,0-1-10-15,1-2-8 0,1-1-32 0,2-1-39 0,1-2-11 0,1-1-2 16,2-2 25-16,1-2 33 0,0 0 22 0,2-2 19 16,1 0 23-16,1-4 166 0</inkml:trace>
  <inkml:trace contextRef="#ctx0" brushRef="#br0" timeOffset="27777.7915">7961 3878 70 0,'8'-7'315'0,"-2"1"6"0,-1 1 3 0,-1 1 9 0,-3 0 12 16,1 2-3-16,-2 2-9 0,0 0 5 0,0 0 5 0,0 0-43 15,0 0-52-15,-3 2-70 0,-1 2-76 0,0 0-43 0,0 4-34 16,-1 1-4-16,-1 3 6 0,0 0-13 0,-2 3-17 0,0 0 6 0,0 1 15 16,1-1-8-16,-1 2-11 0,1-1 4 0,2 1 10 15,0-2-26-15,1 2-38 0,0-1-18 0,1-1-12 0,0 0-29 0,2-1-34 16,1-1-24-16,1-1-18 0,1-1-30 0,0-1-30 0,2-2-37 16,2-3-38-16,0-2-17 0,1 0-8 0,1-3 20 0,1-1 29 15,1-3 21-15,0-2 17 0,2-1 25 0,-1-2 117 0</inkml:trace>
  <inkml:trace contextRef="#ctx0" brushRef="#br0" timeOffset="27932.7019">8139 3610 24 0,'-4'-2'402'0,"0"1"4"0,-2-1-4 0,2 1 0 0,2-1 2 16,-1 1-7-16,3 1-7 0,-3 1-10 0,2 2-13 0,0 2-31 15,-1 1-36-15,2 0-171 0,0 3-208 0,2 0-113 0,-1 1-83 16,2-1-56-16,-1 2-47 0,1 1-18 0,1-2-5 0,0 1 4 0,0-2 7 15,0 1 10-15,0-2 13 0,1 1 31 0,-1-2 36 16</inkml:trace>
  <inkml:trace contextRef="#ctx0" brushRef="#br0" timeOffset="28562.2241">8427 3816 0 0,'0'0'244'0,"-3"0"139"0,2-1 1 0,-1 0 10 0,1-2 13 16,1 0 2-16,0 3-1 0,0 0 12 0,0-2 15 0,0 2-1 15,1-3-7-15,-1 3-91 0,2-1-120 0,0 1-82 0,1-2-73 0,0 1-10 16,1-1 8-16,1 1-19 0,2-2-20 0,2 0-1 0,0 0 11 16,2 0-18-16,1-3-24 0,0 1 6 0,1-1 15 0,1-1-9 0,0-1-15 15,0-1 9-15,0 0 15 0,0-1-9 0,0-2-16 0,1 0 10 0,0-2 21 16,-1-1-9-16,1 2-18 0,0-5 10 0,-1 1 17 0,1 1-9 16,-2-4-21-16,1 1 8 0,-2 1 16 0,0-3-8 0,-3 0-17 15,0 0 7-15,-1 0 12 0,0 0 0 0,-2 0-5 0,-1 0 17 16,-1 1 23-16,0 1 7 0,-1 2 1 0,-2 2 19 0,-1 0 20 0,0 5-4 15,-1 1-13-15,-1 1 5 0,0 2 7 0,0 2-4 0,0 2-10 16,-1 2-4-16,-1 2-1 0,0-1-11 0,-3 5-19 0,-1 3-8 16,-1 2-7-16,-3 2-14 0,-1 5-17 0,-3 3 3 0,-3 3 9 15,0 5-3-15,-2 2-3 0,0 4 6 0,-1 1 9 0,0 3-2 16,-2 1-10-16,1 2-3 0,-1 3-1 0,1 0-20 0,1 2-24 16,0-2-26-16,1 1-25 0,2-2-25 0,2-1-29 0,1-2-33 0,3-2-33 15,1-5-36-15,2-1-39 0,4-4-21 0,2-2-23 16,1-4-52-16,4-3-60 0,2-2-1 0,2-4 14 0,2-4 25 0,1-2 29 15,3-4 23-15,2-2 23 0,2-4 35 0,1-2 40 0</inkml:trace>
  <inkml:trace contextRef="#ctx0" brushRef="#br0" timeOffset="28912.2673">8820 3991 64 0,'5'-7'414'16,"-1"0"24"-16,-1 1 15 0,-2 0 18 0,-1 0 21 15,0 1 12-15,0 0 9 0,-1 2 2 0,0-1-1 0,-1 2 2 0,2-1 3 16,-1 1-126-16,1 2-166 0,0 0-89 0,-1-1-68 0,1 1-35 15,0 0-26-15,0 0-27 0,0 0-30 0,0 0-15 0,0 0-14 16,0 0-22-16,2 1-24 0,1 1-22 0,0 1-25 0,1 0-22 0,0 1-22 16,0-1-23-16,1 2-18 0,0-1-14 0,1-1-7 15,-1 1-12-15,2 0-12 0,-2-2-1 0,2-1-4 0,-1 0 14 0,1 1 15 16,0-2 30-16,-1-2 35 0,1 1 35 0,-2-1 35 16,-1-1 54-16,0 0 57 0,0-1 47 0,-2-1 41 0,-1 2 46 0,-1-2 44 15,0 0 17-15,-1 2 11 0,-2-2 16 0,-1 0 19 0,0 1 7 16,-1 1 1-16,-2-1 7 0,0 2 8 0,-2 1-4 0,0-1-8 15,-2 2-11-15,-1 2-7 0,-1 0-13 0,-2 0-16 0,-1 3-2 16,1 1 2-16,-1 3-7 0,0-1-10 0,2 3-8 0,-1 0-9 16,3 1-12-16,1 1-15 0,2 0-14 0,2 1-14 0,5 0-8 0,0 0-6 15,5 0-12-15,5 1-14 0,4-1-5 0,5-1-7 16,6 1-37-16,5-4-43 0,7 0-70 0,3-2-74 0,6-3-82 0,4-2-85 16,4-3-64-16,4-4-61 0,2-3-23 0,2-3-11 0,2-1-2 15,1-3 1-15,1-2 1 0,-1-2 0 0,1-1 27 0,-3 0 36 16,-2-3 67-16,-2 0 316 0</inkml:trace>
  <inkml:trace contextRef="#ctx0" brushRef="#br0" timeOffset="31148.3885">787 5041 139 0,'-3'-1'165'0,"3"1"8"0,0 0 11 0,1-1 10 0,3 0 10 15,2 1 25-15,0 0 35 0,4 1-27 0,3-1-46 16,2 1-16-16,2 0-5 0,4 0-2 0,3-1-2 0,4 0 16 0,3-1 16 16,2 0-2-16,5 0-8 0,2 0-7 0,2-2-8 15,2 1-19-15,3-1-20 0,1 1-1 0,1 0 5 0,1 0-15 0,2 0-21 16,0 0-9-16,2-1-3 0,2 2-16 0,2-1-23 0,0 0-5 16,4 0-1-16,-1 1-10 0,3 0-16 0,0-1-2 0,0 2-1 15,0-1-5-15,1 1-5 0,-1-1 0 0,0 0 0 0,-1-2 0 0,1 1-3 16,-1 0 1-16,1-2 2 0,0 0 0 0,-2 0-3 15,1-1 0-15,-2 0 2 0,-1 0-4 0,-4-1-1 0,-2 1-1 0,-4-1-2 16,-3 2-15-16,-3-1-18 0,-4 0-12 0,-3 1-11 0,-2 1-20 16,-4-1-23-16,-2 2-12 0,-2-1-8 0,-2 2-22 0,-2-1-30 15,-1 1-25-15,0 1-28 0,-1 0-29 0,-1 0-32 0,0 0-36 16,0 0-36-16,0 0-5 0,-3 0 7 0,1 0 17 0,-4 0 23 16,0 0 12-16,-2 0 8 0,-2 0 22 0,-2 0 30 0</inkml:trace>
  <inkml:trace contextRef="#ctx0" brushRef="#br0" timeOffset="32949.8259">11517 3310 0 0,'2'-2'252'0,"-2"2"15"0,0-3 9 0,0 2-5 16,0-4-7-16,-2 4 9 0,2-2 15 0,-1 1-6 0,0 1-9 16,1 1-21-16,-3-2-25 0,0 1-88 0,-1-1-109 0,2 2-13 15,-2-1 10-15,0 1-12 0,-2 0-20 0,2 0 17 0,0 0 23 16,0 0-4-16,0 0-11 0,2 0 17 0,-1 0 25 0,0 1-8 15,1-1-17-15,-1 0 10 0,-1 0 19 0,0 2-9 0,0-2-18 16,-3 1 9-16,1 1 18 0,-4-1-15 0,1 2-24 0,-3-1 0 0,-3 2 3 16,1 1-14-16,-4-1-22 0,0 2 5 0,-2 0 13 15,-2 0-6-15,1 2-18 0,-2-1 10 0,1 1 19 0,-2 1-11 0,-2 0-14 16,2-2 10-16,-1 4 14 0,-2-2-7 0,1 0-16 0,-1 3 10 16,-1 0 16-16,0-2-10 0,0 2-15 0,0 0 6 0,1 0 17 15,-1 2-10-15,2-2-16 0,0 1 9 0,1 1 17 0,0-1-10 0,2 1-16 16,-1-2 14-16,3 0 17 0,-1 1-5 0,1-1-16 15,2-1 11-15,1 1 18 0,2-2-7 0,0 1-14 0,2-2 7 0,4 1 17 16,-1-2-6-16,3 2-15 0,3-2 11 0,1 1 16 0,1-2-5 16,3 1-11-16,3 1 10 0,1 0 16 0,1-2 5 0,3 4 0 15,3-2 8-15,1 1 11 0,1 2 4 0,3-1-1 0,1 1 11 16,3 1 14-16,2-1 2 0,2 0 2 0,1-1 2 0,3 1 1 16,3-3-3-16,2 2-5 0,3-3-10 0,1 1-12 0,3-1-10 0,2-1-11 15,0 1-33-15,1-2-38 0,0 1-59 0,-1-1-68 16,-2 0-71-16,-1 1-73 0,-2 0-75 0,-1 0-79 0,-4 2-32 0,-2-1-21 15,-5 2-5-15,-1-2 2 0,-5 2 6 0,-3-1 5 0,-4 0 25 16,-4-1 31-16,-3 1 50 0,-2-1 161 0</inkml:trace>
  <inkml:trace contextRef="#ctx0" brushRef="#br0" timeOffset="33817.4248">12760 3248 0 0,'3'-3'198'0,"-2"0"112"0,0 0-7 0,1 2-10 16,-1-2-13-16,-1 0 4 0,0 3 10 0,0 0-5 0,0 0-10 15,0 4 6-15,-1 1 9 0,-1 1-109 0,0 3-146 0,-1 0-44 16,-1 3-11-16,0 3-4 0,-3 1-2 0,1 2 14 0,-2 2 23 16,-2 2-9-16,0 1-16 0,-1 1 8 0,-1 0 22 0,0 1-13 0,0 1-17 15,0-1 8-15,-1 2 17 0,1-1-10 0,0 1-22 16,-2 0 8-16,2-2 14 0,0 1-16 0,0-1-20 0,2 1 5 0,-1-4 19 16,2-1-16-16,-1 0-22 0,2-3 6 0,3-1 12 0,0-4-6 15,1-1-13-15,1-3 11 0,2-3 19 0,1-1-5 0,1-3-14 16,-1-2 16-16,4-4 25 0,3 0-9 0,-1-4-18 0,2-1 12 15,3-3 21-15,1-4-6 0,3-1-15 0,-1-2 7 0,2-2 11 16,2-3-7-16,0-2-14 0,1-1 10 0,0-3 17 0,1 0-10 0,0-1-17 16,0-1 13-16,0-1 26 0,0 2 9 0,0-2 3 15,0 1 24-15,0 4 32 0,-2-1 7 0,2 2 0 0,-1 3 16 0,0 3 22 16,-1 0-2-16,0 3-8 0,-2 3 8 0,0 2 11 0,-2 1-13 16,1 3-17-16,-2 1-11 0,-1 2-8 0,0 2-20 0,0 1-26 15,-2 3-11-15,-1 3-5 0,0 0-14 0,-1 1-18 0,-1 4-3 0,-2 1 1 16,1 3-5-16,-1 0-10 0,-1 1 4 0,-1 4 7 15,-2 1-3-15,0 0-5 0,-1 0 5 0,-1 4 6 0,-2-1-1 0,-1 3-5 16,-1 0 1-16,-3 3 4 0,0 0-8 0,-3 2-12 0,1-1-2 16,-4 1 5-16,1-1-10 0,-2 1-13 0,-1 1 2 0,0-5 6 15,0 2-7-15,-1-3-13 0,1 0 2 0,-1-3 8 0,1 0-4 16,-2-1-7-16,1-4 11 0,0-1 13 0,-2-2-3 0,2-1-11 16,-2-2 11-16,0-3 14 0,-1-1-5 0,0-3-12 0,0-1 9 15,0-2 15-15,0-3-8 0,0-2-13 0,3-2 9 0,0-1 18 16,1-3-7-16,1-1-13 0,3-1 16 0,1-2 25 0,2-1 3 0,1-1-5 15,1 2 17-15,3-1 23 0,0-2 1 0,3 3-5 16,0-2 13-16,2 1 17 0,2 2-1 0,1-1-7 0,1 2 5 0,3 1 11 16,0 0-10-16,3 0-14 0,-1 0-5 0,2 3 1 0,2 0-11 15,0 3-17-15,1-2-4 0,0 2 0 0,1 2-7 0,1-1-11 16,0 4-3-16,1-2-3 0,-1 3-9 0,2 0-14 0,-2 1-11 0,2 1-13 16,-1-1-26-16,2 2-32 0,-1 0-18 0,0 2-12 15,-1-1-27-15,0 1-30 0,0 1-21 0,0 0-17 0,-2 0-16 0,0 1-18 16,0 1-10-16,-2-1-10 0,0 2-4 0,-1-1 0 0,-1-1-12 15,0 1-13-15,-1-1 4 0,-2 1 12 0,-1-2 24 0,0 0 28 16,-1-2 23-16,1-1 18 0</inkml:trace>
  <inkml:trace contextRef="#ctx0" brushRef="#br0" timeOffset="34016.3416">13269 3586 42 0,'3'-6'258'0,"0"0"24"0,-2 0 27 0,2 0 6 0,-2 1-2 16,0 2 7-16,1 0 8 0,-2 3-4 0,0 0-12 0,0 0-43 0,0 0-55 15,0 0-62-15,0 0-68 0,0 5-17 0,0-2-1 0,0 1-25 16,0 1-34-16,0 2 1 0,-2 1 10 0,1 1-9 0,0 0-14 16,-2 0 14-16,-1 3 18 0,0 0-4 0,0-2-16 0,0 4-5 15,-1-2-4-15,-1 0-35 0,1 1-43 0,-2 2-34 0,2-1-28 16,0-1-41-16,-1 1-45 0,2-2-41 0,0 0-35 0,0-2-22 0,2 1-13 16,0-4 3-16,2 1 8 0,3-3 10 0,1-1 10 15,1-3 29-15,5-1 71 0</inkml:trace>
  <inkml:trace contextRef="#ctx0" brushRef="#br0" timeOffset="34751.5991">13548 3650 63 0,'0'0'390'0,"0"0"6"0,0-3 1 16,-1 2 14-16,-1-2 17 0,2 0 11 0,0 3 14 16,0 0 5-16,0 0 2 0,0 0-2 0,0-2-5 0,0 2-152 0,0 0-196 15,0 0-81-15,2-1-43 0,-2 1-10 0,0 0 5 0,2-2-16 16,2 2-22-16,0 0-14 0,2 2-10 0,-1-2-19 0,3 1-21 15,0-1-10-15,3 0-10 0,-1 0-7 0,1-1-9 0,1-1 5 16,0 1 5-16,-1-1-13 0,1-1-21 0,-2 0-15 0,0-1-10 16,-2 1-4-16,-2-2-1 0,1 1 20 0,-3-2 25 0,0 0 27 0,-1 0 24 15,-2 0 49-15,-2 0 59 0,-1 0 30 0,0 0 23 16,-1 1 32-16,-1 1 32 0,-1-1 23 0,-2 1 17 0,2 2 16 0,-2-1 13 16,0 2-6-16,-1-1-14 0,0 2-2 0,0 2-1 15,0-1-25-15,0 4-28 0,-1-2-2 0,0 3 6 0,-1 1-14 0,1 1-19 16,0 2 2-16,1-1 4 0,-2 2-14 0,2 1-19 0,0 0 6 15,0 1 11-15,2 1-10 0,-1-2-17 0,2 1 2 0,1 1 5 16,1-2-12-16,2 0-16 0,1 0 1 0,2 0 7 0,1 0-10 16,2-3-15-16,2 0 5 0,1-2 7 0,3-1-12 0,1 0-18 0,1-1 1 15,3-4 8-15,3 1-10 0,-1-2-16 0,4-2 2 0,-1-1 9 16,3-1-7-16,-1-2-16 0,1-2 10 0,-2-1 16 16,2 0-6-16,-1-1-9 0,-2-1 13 0,1 1 22 0,-4-1 1 0,1-1-6 15,-3 2 22-15,0-2 31 0,-3 0 4 0,-1 1-3 0,-2 1 19 16,-2-1 29-16,-2 1 11 0,0 1 1 0,-2 0 13 0,-2 1 22 15,0 2 7-15,-1 0 0 0,-1 2 6 0,-1-1 4 0,-1 2-11 0,1 0-20 16,1 3-9-16,-1-1-8 0,1 1-14 0,0 0-17 16,-3 0-17-16,0 1-13 0,1 2-9 0,-1 0-10 0,-2 2-14 0,-1 1-18 15,1 0-2-15,-2 3 2 0,1 0-3 0,-1 3-6 0,0-2 6 16,2 2 8-16,0-1-2 0,1 1-8 0,1 0-4 0,2 0-1 16,1-2-8-16,1 2-11 0,0-1 1 0,2 1-1 0,1 0-5 15,1-3-7-15,1 0 1 0,2 0 2 0,1-2-4 0,2-1-6 16,1-1-4-16,2-2-4 0,1-2 4 0,2-1 5 0,1-1 2 0,2-2 2 15,0-2 2-15,0-1 2 0,0-1 5 0,0-2-1 0,-2 1 2 16,1-2 5-16,0-1 1 0,-2-1 3 0,-1 0 7 0,-1 0 14 16,-1-1 0-16,0-1 0 0,-1 1 11 0,-2-2 14 0,-1 1 7 15,0-1 2-15,-1 2 10 0,-2-2 13 0,-1 1 12 0,0 1 9 16,-2 1 7-16,-2 3 7 0,1 0-2 0,-2 3-2 0,1 0-1 16,-2 1-4-16,0 4-13 0,0 1-8 0,0 0-7 0,0 0-5 15,0 0-8-15,-2 3-9 0,1 1-12 0,0 4-18 0,-2 1 0 0,2 0 0 16,-2 4-3-16,-1 1-5 0,0 2 7 0,0 2 10 15,0 2 1-15,-1-2-1 0,1 4 3 0,0-1 6 0,1 2-3 0,0-1-3 16,2 1-4-16,1-2-1 0,1 0-16 0,2-2-19 0,1-1-19 16,1-2-20-16,1-2-29 0,2 0-33 0,0-5-56 0,1 0-65 15,0-5-91-15,2-1-97 0,0-4-28 0,1-4-7 0,0-2 1 16,0-3 4-16,-2-2 12 0,0-4 15 0,-2 0 19 0,-2-2 23 16,-2-3 27-16,-2 0 65 0</inkml:trace>
  <inkml:trace contextRef="#ctx0" brushRef="#br0" timeOffset="34967.1641">13467 3224 0 0,'0'-6'85'0,"1"2"91"0,2-2-7 0,-1 1-8 0,1 1-13 16,0-1-14-16,-1 1-16 0,2 1-44 0,0 0-52 0,2 3-65 0,-6 0-67 16,5 0-35-16,0 0-28 0,1 1-5 0,-2 2-1 15,0 0 4-15,-2 2 91 0</inkml:trace>
  <inkml:trace contextRef="#ctx0" brushRef="#br0" timeOffset="37153.8071">10751 2806 78 0,'5'-17'169'0,"0"2"7"0,-1-1 7 0,-1 2 13 0,0 1 16 15,-1 1 14-15,0 1 17 0,-2 1-33 0,1 2-48 0,-1-1-12 0,0 2-1 16,-1 1-10-16,-1 0-14 0,1 0 1 0,0 1 7 16,-1 2-7-16,1-1-10 0,0 2-5 0,1-1 0 0,-2 2-17 0,2 1-20 15,-1 0 2-15,1 0 8 0,-3-2-15 0,3 2-24 0,0 0 3 0,-1-1 14 16,1 1-17-16,0 0-24 0,-3 0 4 0,1 0 13 15,-2 0-16-15,0 1-22 0,-2 1 5 0,1-1 13 0,-3 2-12 0,0 0-20 16,-1 2 8-16,-1 1 15 0,0 0-9 0,-2 0-16 0,0 0 8 16,0 3 20-16,0 0-7 0,0 0-16 0,-2 0 10 0,2 3 17 15,-1-2-10-15,-2 1-15 0,2 1 8 0,0 1 17 0,-2-1-8 16,2 2-14-16,-1-1 9 0,0 1 16 0,0 1-10 0,1-2-18 16,1 2 8-16,-1-1 14 0,1 1-7 0,-2 0-15 0,2 0 8 0,0 0 17 15,2 1-7-15,-2-1-12 0,0 2 8 0,1 1 13 16,-1 0-6-16,0 0-11 0,0 3 11 0,0 0 18 0,0-2-4 0,0 2-13 15,0 0 11-15,1 0 17 0,-1 0-7 0,2 0-13 0,-1-1 6 16,0 1 11-16,2 0-8 0,0-3-12 0,-1 3 6 0,2-2 13 16,2 1-5-16,-1-1-14 0,0 2 4 0,2-1 10 0,0 1-7 15,1 0-11-15,0-2 5 0,0 2 10 0,0-1-4 0,1 1-7 16,-1-2 6-16,1 1 11 0,1-1-7 0,-1 1-8 0,0-1 5 0,2-1 10 16,0-1-2-16,-1 1-6 0,1-2 3 0,1 1 10 15,0-1 1-15,0 1-1 0,0-2 2 0,1 3 3 0,2-3 3 0,0 2-1 16,1-1 4-16,0-1 7 0,1 1-1 0,2-1-1 0,-1 1-1 15,2-2 1-15,0 2-5 0,0-2-5 0,0 1-4 0,0-2-4 16,0 0-1-16,0 0-1 0,0-1-6 0,0 0-3 0,0-1-6 0,0 0-4 16,-1 0-5-16,1-2-6 0,-1 2 0 0,-1-1 1 15,1-1-1-15,-2 1-4 0,2-2 4 0,-2 2 1 0,1-2 2 0,-1 1 0 16,2-1 3-16,-2 1 5 0,0-1-1 0,2 0 1 16,-2 1 1-16,2-1 4 0,-2 1 1 0,2-1-1 0,-2 0 5 0,2 1 6 15,-2 0-1-15,2 0-5 0,0 0 3 0,-1 0 3 0,1 0-6 16,0 0-9-16,-1-1 3 0,1 1 6 0,1-2 0 0,-1 0-6 15,1 0 6-15,-2 0 6 0,1 1-6 0,1-2-9 0,-1 0 4 0,-1-2 7 16,2 2-5-16,-1-1-11 0,0 0 7 0,-1 0 8 16,1 0-4-16,0-2-7 0,-1 2 2 0,1-1 8 0,0-1-4 0,-1 1-8 15,2-1 4-15,0 1 8 0,0 0-7 0,0-2-8 0,0 2 4 16,0-2 8-16,0 2-4 0,-1-2-11 0,1 2 3 0,-1-2 7 16,-1 0-7-16,1 2-10 0,0-2 4 0,-1 1 4 0,1-1-4 15,0 1-9-15,-2-1 5 0,0 0 7 0,1 1-5 0,-2-1-7 16,1-1 3-16,-1 2 8 0,0-2-4 0,0 1-5 0,-1 0 2 0,1-1 7 15,-2 0-4-15,1 0-8 0,0 0 5 0,-1 1 7 16,1-1-5-16,-2 0-8 0,2 0 5 0,-3-1 9 0,3 1-4 0,-2 1-8 16,-1-2-2-16,3 1 4 0,-3-1-23 0,2 0-32 15,-2 0-31-15,3 1-31 0,-3-1-47 0,0 0-50 0,1 1-65 0,-1-1-73 16,0 0-82-16,0 0-85 0,0 0-25 0,0 0-1 0,0 0-1 16,0 0 1-16,-9 0 21 0,1 0 25 0,-1 0 34 0,-3 0 35 15,1 1 44-15,-1-1 164 0</inkml:trace>
  <inkml:trace contextRef="#ctx0" brushRef="#br0" timeOffset="38287.8095">13628 3218 286 0,'0'0'303'0,"0"0"14"0,-3-1 19 0,2-1 15 0,1 2 12 15,0 0 9-15,0-3 10 0,1 0-1 0,1 2-4 0,-1-1-65 0,2-1-81 16,-1 2-74-16,2-4-70 0,0 2-10 0,2-1 4 16,0 1-18-16,2-2-24 0,2-1-12 0,0 0-8 0,2-1-10 0,0-1-13 15,2 1 2-15,0-4 8 0,1 2-4 0,0-1-8 0,-1-1 4 16,1 1 8-16,0-1-4 0,-1 1-8 0,0-2 6 0,-1 3 7 15,0-2-4-15,-1 1-7 0,-1 1 2 0,-2 0 5 0,1 1-3 0,-2 1-9 16,-2 1 8-16,0 0 7 0,-2 1-8 0,-2 1-8 16,1 2 1-16,-2 1 7 0,-1 1-7 0,0 0-10 0,0 0 2 0,0 0 10 15,2 1-5-15,-1 1-8 0,0 2 1 0,1 2 2 0,-1 2-20 16,0-1-26-16,1 4-12 0,-1 1-6 0,0 1-32 0,1 2-37 16,0-1-31-16,1 4-31 0,0-3-31 0,-1 1-36 0,1-1-34 0,1-1-32 15,0-1-9-15,0-1-3 0,1-1 16 0,1-4 22 16,0-1 14-16,2-1 13 0,0-4 31 0,2-1 156 0</inkml:trace>
  <inkml:trace contextRef="#ctx0" brushRef="#br0" timeOffset="38458.1893">14473 2776 57 0,'7'-3'231'0,"0"0"-5"0,-2 3-4 16,0 0-1-16,-1 3 2 0,-1 0-8 0,1 0-16 15,-1 3-17-15,1 1-20 0,0 1-78 0,1 2-99 0,-1 1-89 0,1 2-88 16,1 1-27-16,-1 1-10 0,0 0 4 0,1 3 3 16,-1-2 0-16,0 4 0 0,1-2 7 0,0 0 58 0</inkml:trace>
  <inkml:trace contextRef="#ctx0" brushRef="#br0" timeOffset="38855.8067">15253 3130 0 0,'11'-11'10'0,"-2"-1"269"0,1 2-6 16,-1-1 9-16,-1 1 15 0,-1 2 0 0,-2 1-3 0,-1 1 5 0,-1 3 5 15,-1 1-2-15,-2 2-7 0,0 0-67 0,0 0-85 16,0 2-52-16,0 4-41 0,-1 0 4 0,0 1 16 0,-3 4-1 0,0 2-9 16,-3 4 11-16,-1 1 16 0,-1 0 0 0,-2 3-8 15,-2 1 8-15,-1 1 14 0,0 2-11 0,-2 1-20 0,-2 1-1 0,2 1 5 16,-1 2-25-16,0 2-29 0,-1-1-20 0,1 4-15 0,0-2-41 15,2 0-49-15,0 1-18 0,2-2-6 0,1-1-33 0,3-2-37 16,1-1-31-16,2-4-25 0,4-1-31 0,0-4-32 0,5-1-20 0,1-4-13 16,3-2 3-16,2-5 9 0,2-1 29 0,3-1 32 15,4-5 16-15,0 0 7 0</inkml:trace>
  <inkml:trace contextRef="#ctx0" brushRef="#br0" timeOffset="39239.2457">15523 3467 148 0,'1'-13'336'0,"-1"1"18"0,-3 0 12 15,-1 0 17-15,-1 1 20 0,0 2 10 0,-2-1 5 0,0 4 4 0,1-2-1 16,-2 4-43-16,-2-2-57 0,1 4-81 0,-2-1-88 0,1 3-44 16,-2 2-29-16,-2 1-16 0,1 3-12 0,0 0-16 0,-1 0-23 15,2 4-11-15,0-1-2 0,0 2-5 0,3 1-3 0,0 0 3 0,1 1 4 16,2 2-2-16,1-1-4 0,2 1-2 0,1 0-5 16,0 1-9-16,2-1-12 0,2 2-5 0,0-2 1 0,4 0-14 15,-1-2-20-15,3-1-4 0,1 0 0 0,3-1-19 0,2-2-23 16,2-2-9-16,1-1-5 0,3-3-13 0,0 0-16 0,3-1-2 0,-1-2 6 15,1-3-11-15,1 0-10 0,0-2 8 0,0 1 14 16,-1-2 5-16,-1 0 2 0,-2-2 10 0,-1 1 13 0,-2-2 10 0,-2 0 5 16,-2 1 28-16,-2-1 31 0,-2 2 31 0,-1-2 31 0,-2 0 37 15,-2 3 40-15,-2-2 23 0,0 1 17 0,-2 1 28 0,0 0 33 16,-2 0 28-16,0 1 28 0,-1 1 16 0,0-1 13 0,2 2 1 0,-2-1-4 16,2 2-20-16,0 1-26 0,1 1-29 0,0 0-26 15,0 0-20-15,0 0-14 0,0 0-28 0,0 0-33 0,-3 1-21 0,2 2-21 16,-1 2-15-16,0 1-13 0,0 0-14 0,1 0-14 15,-2 3-10-15,2 0-10 0,0 1-13 0,-1 1-11 0,1-1-32 0,0 1-36 16,1-1-32-16,-2 1-28 0,2-1-37 0,0 1-40 0,0-1-64 16,0 1-69-16,2-2-16 0,-1 0-2 0,0 0 10 0,1-3 13 15,-1 0 14-15,2-2 13 0,-1-1 32 0,-2-3 40 0,0 0 32 16,8-1 262-16</inkml:trace>
  <inkml:trace contextRef="#ctx0" brushRef="#br0" timeOffset="39906.3044">16003 3569 52 0,'0'0'399'0,"0"-1"0"0,-2-2-7 0,2 0 8 0,-1 1 16 16,1-2 1-16,-1 2-2 0,1 2 10 0,0 0 8 0,-2-1-11 15,2 1-17-15,0 0-147 0,0 0-189 0,0 0-71 0,0 0-41 0,0 0-1 16,0 0 11-16,0 0-13 0,0 3-22 0,2-2-4 0,-1 4 2 16,0-2-11-16,2 0-15 0,0 1 1 0,-1-1 10 0,2 2 5 0,2-2 4 15,-1 0-5-15,2 1-11 0,-1-2-4 0,2 1 0 0,-1 0-9 0,1-3-13 16,1 1 5-16,-1-1 8 0,0-1-9 0,0 1-12 15,0-3 12-15,-1 0 23 0,0 0 11 0,-2 0 7 0,0-3 38 0,-1 1 46 16,-1 1 19-16,0-1 10 0,-1 1 28 0,0-2 29 0,-2 0 17 0,-2 1 9 16,1 1 23-16,0 1 25 0,-1-3 9 0,0 3 6 0,-1 0-5 0,0-2-5 15,1 4-19-15,-1-1-16 0,0-1-22 0,1 2-22 0,-1 1-8 16,3 0-4-16,-4 0-23 0,0 1-28 0,0 2-7 0,0 0 0 0,-1 2-18 16,-1 1-22-16,1 1 4 0,-2 4 16 0,1-2-8 0,0 1-19 15,1 1 8-15,0 1 12 0,1 0-12 0,0 0-18 0,1 0 3 0,2-2 8 16,-1 2-14-16,2-1-18 0,2-1-3 0,-1 1 3 0,2-1-11 0,1-1-11 15,1 0 5-15,0-1 8 0,2-2-1 0,1-2-7 0,0 1 8 0,1-2 11 16,1-3 1-16,0 0 3 0,1 0 9 0,1-2 13 16,0-2 8-16,1-1 6 0,-1 1 8 0,2-4 5 0,0 1 5 0,0-1 3 15,-1-2 8-15,2-1 7 0,-2 1-2 0,0-1-1 0,2-1 9 0,-2-1 12 16,1-1 0-16,-1 1-7 0,0 1 10 0,1-3 15 0,-1 1 0 0,0 1-5 16,-1 1 8-16,0 0 12 0,0 0-4 0,-2 1-13 0,-1 4 8 15,-1-1 11-15,-1 2-14 0,-2 2-21 0,-1-1 3 0,-1 4 9 0,-1-1-15 16,-2 2-23-16,0 0 2 0,2 2 14 0,-2 1-19 0,0 1-25 15,0 2 5-15,0 2 13 0,-2 1-11 0,1 1-14 0,-2 2 10 0,-1 2 18 16,0-1-8-16,0 2-16 0,-1 0 11 0,0 2 14 0,-1-2-5 16,1 0-17-16,1 0 10 0,0-2 16 0,1 1-8 0,2-2-18 15,0 0 7-15,1-2 16 0,0-2-8 0,1-1-15 0,0 1 10 0,3-4 19 16,0 1-4-16,0-2-10 0,2-2 12 0,0 1 17 0,2-2-5 0,2 0-14 16,0-2 11-16,2-2 14 0,2 1-7 0,0-2-16 0,2-1 9 15,2-1 11-15,-1-2-8 0,0 1-18 0,2-2 4 0,-2-1 13 0,2 1-13 16,-2-2-16-16,2 1 6 0,-2-1 14 0,1 0-7 0,-1 0-8 15,-1 2 5-15,0-2 13 0,0 3-7 0,-1 0-10 0,-2 3 6 0,0-2 12 16,-1 2-9-16,-1 2-15 0,-2 1 5 0,-1 1 11 0,0 1-10 0,-1 1-13 16,-2 1 2-16,1 2 10 0,-2-1-7 0,-2 4-11 0,0-2 2 15,-1 4 10-15,-1-2-19 0,0 4-25 0,-1-1-3 0,-2 3 3 16,-1 0-22-16,-3 0-31 0,1 2-19 0,-2-1-16 0,0 1-34 0,-2-2-41 16,0-2-67-16,0 1-77 0,1-2-52 0,1 0-46 0,0-2 3 0,-1-1 17 15,-1-1 5-15,1-2 2 0,0-2 21 0,-2-1 24 0,-1-1 24 0,-1-2 26 16</inkml:trace>
  <inkml:trace contextRef="#ctx0" brushRef="#br0" timeOffset="40075.6219">15901 3131 0 0,'4'-6'181'0,"0"0"130"0,0-1-59 0,0 1-44 0,2 0-40 15,-1-2-66-15,2 1-72 0,1 1-21 0,0 0-6 0,0 0-1 0,1 0-2 16,0 1-93-16,1 1-120 0,-2 1-72 0,-2 0-56 0,0 0 31 16,-6 3 286-16</inkml:trace>
  <inkml:trace contextRef="#ctx0" brushRef="#br0" timeOffset="40249.1856">16383 3202 108 0,'10'-2'133'0,"1"-2"-34"0,-2 2-34 0,1-1-29 0,-2 2-26 16,-2-1-7-16,0 2-1 0,-1 2-2 0,-2-1 0 16,-3-1-90-16,-4 9-119 0</inkml:trace>
  <inkml:trace contextRef="#ctx0" brushRef="#br0" timeOffset="40419.9676">16127 4069 0 0,'-3'9'330'0,"0"-2"13"0,1-1-4 16,-1-1-13-16,2-3-16 0,-1 0-29 0,1 1-38 0,0-2-32 0,-1 1-31 15,2-2-67-15,0 0-79 0,0 0-148 0,0 0-166 0,0 0-49 0,0 0-14 16,0 0-1-16,0 0 5 0,0 0 14 0,3-2 14 0,1-2 31 15,0 0 235-15</inkml:trace>
  <inkml:trace contextRef="#ctx0" brushRef="#br0" timeOffset="41391.3953">17395 3106 148 0,'-4'0'248'15,"1"-2"16"-15,0-1 22 0,2 2 13 0,1-2 7 0,0 3 15 0,0 0 15 16,0 0-3-16,0 0-8 0,0 0-56 0,1-2-76 16,-1 2-61-16,0 0-55 0,3 0-4 0,1 2 11 0,0-1-18 0,0 1-28 15,1-1-8-15,2 4 0 0,1-2-17 0,0 1-20 0,1 1 8 16,2 1 16-16,1 0-4 0,0 0-11 0,1 0 10 0,2 0 15 15,1 1-8-15,1 2-16 0,1-1 8 0,0 1 13 0,2 0-8 0,0 1-16 16,2-1 5-16,-2 2 8 0,1 1-14 0,-1 0-22 16,0 0 1-16,-1 0 5 0,-1 0-10 0,-2 0-21 0,0 0 8 15,-1 1 13-15,-2-1-11 0,-1 0-14 0,-1 0 7 0,-2 0 15 16,-1 0-8-16,0 0-10 0,-2 0 12 0,-1 0 21 0,-2-1-1 0,-1 1-13 16,-2 0 17-16,-1 0 20 0,-3-2-4 0,-1 2-13 15,-2-1 15-15,-4 1 18 0,-1 1-4 0,-4-1-11 0,-1 2 16 0,-4-2 23 16,-1 0-1-16,-2 0-13 0,-1 0 16 0,0 0 22 0,-2 0-6 15,2 0-15-15,-1 0 10 0,1 0 14 0,0 0-7 0,1 0-16 16,1 0 5-16,0 0 8 0,2 0-14 0,0-3-18 0,2 1 0 0,0 1 4 16,3-4-23-16,2 2-31 0,0-1-19 0,2-1-15 15,2-1-37-15,2 0-46 0,1-1-22 0,3 1-15 0,1-5-27 0,3 2-31 16,0-3-55-16,7 2-62 0,1-2-22 0,1-3-8 0,2 0 11 16,4 0 19-16,1-3 17 0,1 0 16 0,2-3 34 0,-1 0 36 15</inkml:trace>
  <inkml:trace contextRef="#ctx0" brushRef="#br0" timeOffset="42676.2015">18412 2593 55 0,'0'0'143'0,"0"0"2"0,0 0 5 0,0 0 3 0,3-2 5 16,-1 1 2-16,2 1 4 0,-1 0-38 0,1 0-48 0,1 1-26 16,1-1-14-16,-1 0-5 0,0 2 1 0,2-2 7 0,0 0 10 15,1 1 7-15,-2-1 8 0,2 2 9 0,-1-2 12 0,1 1-3 16,-1 1-4-16,-1-1 4 0,1 1 9 0,0-1-5 0,1 2-4 15,-2 0 3-15,2 2 6 0,0-2-10 0,2 0-19 0,-2 3-4 0,1 0-1 16,-1 0-20-16,1 0-21 0,-1 0 4 0,0 0 13 0,0 1-13 16,0 1-19-16,0-1 6 0,0 1 15 0,0 1-12 0,0 0-16 15,0 0 7-15,0 0 16 0,0 3-8 0,0-2-16 0,0 1 8 0,0 1 15 16,0-2-9-16,0 2-15 0,0 2 8 0,-1-2 17 16,1 1-7-16,-1 1-13 0,-1-2 10 0,1 1 16 0,0 2-7 0,-2-1-12 15,0-1 9-15,1 2 18 0,-2-1-6 0,-2 2-13 0,1-2 10 16,0 2 16-16,-1-1-4 0,0 2-12 0,-1 1 12 0,-1-2 20 15,1 2-11-15,-1 2-18 0,0-2 7 0,0 0 14 0,-1 0-9 0,1 1-16 16,-1-1 4-16,-1 0 15 0,1 0-12 0,0 0-18 16,-1 0 7-16,1 0 14 0,-2-1-12 0,1 1-16 0,-1 0 8 0,0 0 22 15,-1-2-8-15,2 1-11 0,-2-1 11 0,0 1 17 16,0-1-7-16,0 1-10 0,0-2 11 0,-2 0 16 0,2 0-6 0,0 0-14 16,0-2 8-16,0 1 12 0,0-2-9 0,0 0-15 0,0 1 3 15,0-2 8-15,0 1-11 0,0 0-14 0,2-3 2 0,-2 1 9 16,1 1-7-16,-1-2-14 0,0 0 3 0,1 0 7 0,-1 0-5 0,0 0-13 15,-1 0 7-15,1 1 8 0,-1-1-4 0,-2 2-9 16,0-2 8-16,1 1 10 0,-1 1-3 0,-1 1-8 0,0-2 5 0,0 1 6 16,0-1-4-16,1 1-8 0,-1 1 4 0,2-3 10 15,-1 0-4-15,2-1-7 0,-1 0 3 0,1 0 6 0,1-2-1 0,0 0-8 16,1 0 7-16,-1 0 7 0,2-2 4 0,-2 1 0 0,0 0 3 16,1-1 7-16,-1 0-1 0,0 0-1 0,0 1-1 0,-1 0 2 15,1-2 0-15,-2 2 0 0,2-1 0 0,-1 0 0 0,1 0-6 16,-1 1-6-16,1-2-4 0,-2 2-4 0,2-1-4 0,-1 1-1 15,1-2-2-15,-1 2-3 0,1-1 1 0,-2-1 2 0,2 1-3 0,0-1-4 16,0 1 2-16,0 0 4 0,0-1 2 0,2 0 2 16,-2-1 8-16,0 0 7 0,1 1 4 0,-1-1 4 0,0 1 8 0,0-1 11 15,0 0 2-15,0 1-7 0,-1-1 5 0,1 1 8 0,0-1-4 16,-2 0-7-16,2 1 2 0,-1-1-1 0,0 1-7 0,-1-1-10 16,1 0-2-16,0 1 0 0,-1-1-12 0,1 2-15 0,0-2 1 15,-1 2 7-15,2-2-5 0,-1 2-11 0,0-2 4 0,-1 2 7 16,1-1-3-16,-2 1-9 0,2 0 4 0,-2-1 7 0,2 0-4 0,0 0-10 15,-1 0 8-15,1-1 7 0,1 0-3 0,0 1-9 16,0-1 4-16,1-1 10 0,-1 1-5 0,2 0-8 0,-1-1 5 0,0 0 9 16,1 1-4-16,-1-1-10 0,3-1 4 0,-1 1 10 0,1-1-6 15,0 0-11-15,0 0 7 0,0 0 8 0,0 0-8 0,0 0-14 16,0 0-6-16,0 0-2 0,0 0-20 0,0 0-26 0,0 0-42 0,0 0-42 16,0 0-66-16,2-1-75 0,-2 1-87 0,4-1-93 15,0-2-32-15,0 0-14 0,2-1 4 0,-1 0 9 0,0 0 4 0,1-1 8 16,-1 0 18-16,-1-1 21 0,-3 1 44 0,1 0 76 15</inkml:trace>
  <inkml:trace contextRef="#ctx0" brushRef="#br0" timeOffset="47031.0566">7621 4805 88 0,'0'-5'119'0,"0"0"-1"0,0 0 2 0,0 1 3 0,0-1 3 15,0 0-24-15,0 0-28 0,0 0-26 0,-1 1-20 0,1-1-4 0,-1 0 3 16,1 0 5-16,-2 0 5 0,1 1 4 0,0-2 1 0,-2 1 4 16,2-1 4-16,-2 1 1 0,2-1 0 0,-2 0 3 0,0 1 6 15,1 0 6-15,-1-1 7 0,0 2 4 0,1-1-1 0,-2 1-7 16,0-1-7-16,0 2 4 0,0-1 9 0,0 1-8 0,-2-1-8 15,2 0-1-15,-1 1 4 0,0 0-7 0,-2 0-10 0,2 0-7 0,-2 2-4 16,-1 0-7-16,0 0-12 0,0 0 5 0,-1 2 7 16,-1 0-11-16,0 1-17 0,-1 1 2 0,-1 2 13 0,0-1-8 0,0 1-12 15,0 1 4-15,-1 1 14 0,1 1-6 0,-2-1-10 0,2 1 8 16,0 1 16-16,0 0-4 0,2 0-7 0,-1 0 11 0,0 0 16 16,1 0-5-16,0 1-11 0,1-2 11 0,1 2 19 0,0-1-10 15,0 2-13-15,1-1 8 0,1 1 13 0,-1 1-8 0,2-2-16 16,-1 2 6-16,1 0 12 0,1 2-12 0,0-1-19 0,1 0 7 0,1 1 16 15,0 2-14-15,1 0-20 0,0-1 9 0,-1 2 18 16,2 1-12-16,2 1-18 0,-1-1 6 0,2 3 16 0,-1-2-11 0,2 1-20 16,0 1 10-16,0 0 22 0,0 0-11 0,2-1-20 0,-2 0 13 15,0 2 19-15,0-2-9 0,-2 2-18 0,1-2 15 0,0 2 21 16,-2 0-5-16,-1-1-10 0,0 0 14 0,0-1 23 0,-1 0-4 0,-2 0-15 16,-1-2 14-16,0-2 19 0,0 1-3 0,-1-2-12 15,-1-1 10-15,0-2 16 0,-1-1-14 0,-1 0-18 0,0-2 3 0,0 0 10 16,-1-2-13-16,-1-1-18 0,1 0 2 0,0-1 10 0,-1-2-9 15,0 0-18-15,-1-1 1 0,-1-1 10 0,1 0-5 0,-1-1-12 16,2-1 6-16,-1-1 12 0,0-2-6 0,1-1-9 0,0 1 4 16,1-2 14-16,1 0-7 0,1-2-11 0,2 1 6 0,0-1 10 15,2-1-7-15,0 1-12 0,2 0 3 0,1-1 6 0,1 1-6 0,2-1-10 16,0 1 4-16,1 0 9 0,0 0-8 0,0 2-13 16,1 0 5-16,-1 2 7 0,1 0-9 0,-1 2-11 0,0-1 5 0,0 2 8 15,0 1-10-15,0 0-16 0,0 1 3 0,0 0 8 16,0 1-8-16,0 0-14 0,-1 2 7 0,1-1 11 0,-1 1-4 0,-1 1-13 15,0 1 10-15,-1 0 10 0,0 1-2 0,1 1-14 0,-1 1 13 16,-1 1 19-16,0 1-4 0,-1 2-10 0,1 1 12 0,-2 1 15 16,1 1-3-16,0 2-12 0,-1 0 9 0,0 2 14 0,0 1-5 15,1 1-14-15,1 1 7 0,1 2 7 0,2 1-32 0,1-2-46 0,3 0-27 16,1 0-22-16,2-3-43 0,2 0-43 0,3-3-60 0,2-2-60 16,3-2-24-16,0-4-12 0,3-2-1 0,1-4 4 15,-1-2 0-15,1-5 0 0,-3-2 28 0,0 1 37 0</inkml:trace>
  <inkml:trace contextRef="#ctx0" brushRef="#br0" timeOffset="48449.1574">7317 9970 0 0,'7'-6'21'16,"0"0"106"-16,-1 0 4 0,2 0 5 0,-1 0 5 0,1 0 3 0,0 0 5 16,0-2-23-16,0 2-32 0,0 0-19 0,0 0-19 15,-1 2-5-15,-1-2 1 0,0 1-1 0,-2 2-1 0,0 0-4 0,-2 2-1 16,1-1-4-16,-3 2-7 0,0 0-4 0,0 0 0 0,0 0-1 16,0 0-1-16,0 0 13 0,0 0 16 0,-1 3 0 0,-2 2-5 15,0 1 10-15,1 0 11 0,-2 4 1 0,-2-1-7 0,0 5 8 16,-1-1 14-16,0 2-4 0,-1 2-7 0,2 1 2 0,-2 0 2 15,1 1-20-15,0 1-26 0,2-1 0 0,0 1 9 0,-1-2-15 0,2 1-21 16,0 1 7-16,2-1 13 0,0 1-13 0,1-2-22 16,0 1 8-16,1-1 17 0,0 0-11 0,1 0-17 0,2-1 6 0,-1-2 15 15,2 0-9-15,0-3-18 0,2 0 9 0,-1 0 15 0,0-5-11 16,1 2-19-16,0-3 9 0,1-1 18 0,0-1-10 0,-1-1-16 16,1-1 10-16,0-2 19 0,-1 0-8 0,1-2-13 0,1-1 14 0,-1 2 23 15,-1-4-5-15,2 2-13 0,-1-1 13 0,1-1 17 16,0 1-7-16,0 1-16 0,0-2 8 0,0 4 19 0,1-2-11 0,1 3-18 15,-1 0 7-15,-1 1 16 0,1 1-11 0,1 4-15 0,-2 0 9 16,0 1 16-16,-2 4-4 0,1-1-12 0,0 2 15 0,-2 3 23 16,-1 2-8-16,0 1-12 0,-1 0 15 0,-1 1 24 0,0 2-2 15,-1-1-8-15,-1 2 10 0,0-1 15 0,-1 2-3 0,-1-2-14 16,0 0 7-16,-1 1 10 0,-1-1-11 0,-1 0-16 0,1 0 3 0,-2 0 8 16,0-1-13-16,0-1-20 0,0 1-5 0,0-2-2 15,0-2-29-15,0 1-38 0,1-4-21 0,1-1-15 0,0 0-38 0,0-1-44 16,1-2-31-16,1 0-26 0,0-3-35 0,1-2-39 0,1-4-47 15,0 0-46-15,0 0-12 0,0 0-1 0,0 0 16 0,-3-6 27 16,1-1 16-16,0-2 14 0,2-3 33 0,2-2 35 0</inkml:trace>
  <inkml:trace contextRef="#ctx0" brushRef="#br0" timeOffset="49133.2245">10455 7588 109 0,'-3'-11'158'0,"0"4"4"0,-1-4 7 16,0 4 2-16,-1-4 2 0,1 4 5 0,-1-2 5 15,-1 0-28-15,1 1-40 0,0 1-13 0,-2-2-7 0,2 3-8 0,-2-2-8 16,0 2 8-16,1 2 11 0,-2-2-7 0,0 3-8 0,0 0 7 16,-3 0 12-16,0 1-5 0,-1 1-10 0,-1 2-3 0,-2 2-4 15,-2 0-13-15,0 2-13 0,-3 2 6 0,-2 2 15 0,0 2-6 0,-2 2-13 16,-2 1 16-16,0 4 24 0,-2 1-5 0,-2 2-11 16,2 2 11-16,-1 1 22 0,0 3-1 0,1-1-10 0,0 3 6 0,0 0 8 15,2 1-7-15,1 0-13 0,1 1-1 0,1 0-1 0,2 0-13 16,1 0-19-16,3 1-5 0,2 0 1 0,2 0-14 0,3 1-17 15,2 0-11-15,4 0-8 0,3 0-19 0,2 0-22 0,5-1-13 16,2-1-13-16,2-2-25 0,4-1-30 0,3-2-19 0,3-2-14 16,1-1-30-16,5-4-35 0,0-1-17 0,2-3-17 0,3-5-15 0,1-1-14 15,0-3-1-15,3-4 0 0,-1-3-21 0,1-1-31 16,1-3 11-16,0-2 26 0,-1-3 18 0,-1 0 15 0,0-2 26 0,-2 0 28 16</inkml:trace>
  <inkml:trace contextRef="#ctx0" brushRef="#br0" timeOffset="49449.2623">10457 8292 0 0,'6'-8'150'16,"-4"0"115"-16,-2 2 26 0,-1 0 14 0,-4 0 10 0,-2 0 16 15,-1 2 19-15,-3 0 10 0,-1 0 6 0,0 1-23 0,-2 0-34 16,-1 2-43-16,-1 1-50 0,0 1-23 0,0 1-17 0,0 0-22 0,1 3-25 16,-1 0-10-16,2 1-5 0,0 2-17 0,1 0-17 15,0 2-7-15,1 1-7 0,0 0-12 0,2 1-15 0,1 0-7 0,1 0-4 16,3 0-5-16,1-2-10 0,1 2 1 0,3-1-1 0,0 0-2 16,3 0-5-16,1-2-3 0,1 0-2 0,2-1-2 0,1-1-7 15,1-1 2-15,2-1 0 0,1-1-3 0,1-3-9 0,2-1-4 16,-1-2-1-16,2-2-8 0,2-1-8 0,-1-1 0 0,0-1 4 15,1-3-2-15,-2 1-4 0,-2-2 5 0,0-1 6 0,-4-1 0 16,0 0-3-16,-2-1 9 0,-2 0 9 0,-2 0 9 0,-1-1 12 16,-2 1 17-16,-1-1 17 0,-2 1 11 0,-1 1 9 0,-1 0 12 0,-1 1 12 15,-2 1 6-15,0 1 3 0,-1 2 2 0,2 1 1 0,-1 1-2 16,0 1-1-16,1 0-10 0,0 1-11 0,2 2-14 0,0 1-14 16,0 1-22-16,2 0-22 0,-1 2-19 0,0 1-22 0,2 0-25 15,-2 2-24-15,2 1-31 0,0 1-31 0,-1 0-17 0,2 1-14 16,2 0-29-16,0 0-32 0,2 1-31 0,2-1-25 0,0 1-15 0,2-2-12 15,2-1-28-15,0 0-35 0,2-1-5 0,0-2 4 16,0 0 23-16,2-2 32 0,-1-1 15 0,0 0 11 0,2-1 32 0,-2-2 38 16</inkml:trace>
  <inkml:trace contextRef="#ctx0" brushRef="#br0" timeOffset="49916.6761">10719 8204 231 0,'2'-3'310'0,"0"-1"19"0,-2 1 22 0,0-1 13 16,0 2 8-16,0-1 15 0,-2 2 14 0,2 1 4 0,0 0 0 15,-2-1-54-15,2 1-72 0,0 0-78 0,-3 0-81 0,3 0-18 0,-3 2-5 16,2 1-17-16,-2 0-29 0,1 2-9 0,-1 1-8 16,0 0-14-16,1 1-17 0,-1 2-2 0,0 0 1 0,2 0-4 0,-2 0-5 15,2 1-4-15,1 1 1 0,0-2-11 0,0 1-15 0,0-1-2 16,1 1 4-16,1-2-7 0,0 1-10 0,1-2 5 0,1 0 8 16,-1-2-4-16,1 0-7 0,1-2 5 0,0 0 11 0,1-1 0 15,0-2-1-15,2 0 11 0,0-2 14 0,2-1-3 0,0-1-10 16,1-2 5-16,2-2 11 0,1 0-10 0,-1-2-19 0,2 0 8 15,-1-2 11-15,2 0-10 0,0-2-13 0,0 1 9 0,0 0 14 16,0 0-2-16,-1 0-8 0,1-1 17 0,-1 4 26 0,-2-1 1 0,-1 2-6 16,-3 2 10-16,1 1 16 0,-4 1-4 0,1 2-11 15,-3 2 11-15,0 1 17 0,0 1-3 0,-1 1-7 0,1 2 7 0,-2 2 12 16,1 1-5-16,0 3-10 0,-1-1 3 0,1 3 9 0,0 3-1 16,-1 0-2-16,0 2 4 0,-2 2 10 0,0 3-7 0,-2 1-5 15,1 2-4-15,-3 2 4 0,0 3-8 0,-1 2-9 0,-1 1-5 0,-2 1-4 16,0 1-4-16,0-1-7 0,0 0-1 0,-1 0-3 15,0-3-3-15,1-1-6 0,-2-1 0 0,2-3-1 0,-1-2-2 0,1-1 0 16,0-2 1-16,0-1 1 0,0-4 2 0,0-1 5 0,0-2 0 16,0-3 3-16,0-3 2 0,0-1-1 0,0-3-5 0,-1 0-10 15,-1-3-14-15,1-3-17 0,0 0-15 0,-1-3-14 0,0-3-28 16,0 0-34-16,1-3-31 0,0-1-28 0,-1-3-36 0,2-1-40 16,2-1-46-16,-1-1-47 0,0-1-38 0,1-2-35 0,0-1 2 0,1 0 12 15,0-2 12-15,1 0 14 0,1 0 28 0,0-3 31 16,2 2 26-16,0-2 27 0</inkml:trace>
  <inkml:trace contextRef="#ctx0" brushRef="#br0" timeOffset="50167.5832">10647 8045 0 0,'-2'-5'67'16,"1"0"262"-16,0 0 8 0,-1 1 10 0,2-4 8 15,0 2-2-15,0 0-7 0,2 0 5 0,0 2 6 0,1-1-3 0,1 0-4 16,0-1-79-16,3 1-94 0,-1-1-72 0,4-1-67 0,-1 0-19 16,2 0-2-16,1-1-17 0,0 1-20 0,1 0 8 0,-1 0 9 15,0 0-10-15,0-1-17 0,-1 2-8 0,-2 2-2 0,-1 0-26 16,0 0-36-16,-1 3-15 0,-2 1-9 0,-1 1-27 0,-1 2-30 16,-2 2-51-16,-1 1-57 0,-1 1-27 0,-3 1-21 0,-2 2 3 0,-2 1 10 15,-2 1 10-15,-2 1 7 0,-3 1 24 0,-2 1 28 16,-2-1 20-16,0 2 215 0</inkml:trace>
  <inkml:trace contextRef="#ctx0" brushRef="#br0" timeOffset="50684.2364">9352 7307 156 0,'0'0'213'0,"0"0"28"16,0 5 28-16,-1-1 10 0,-2 2 1 0,-2 2 16 0,-1-1 19 15,-2 4-35-15,-1 1-50 0,-2 0-20 0,-2 3-14 0,-2 1-13 16,-3 1-10-16,-1 2-16 0,-4 2-16 0,1 0-25 0,-4 2-29 16,1 1-3-16,0 0 4 0,-2 1-17 0,-1 2-25 0,1-1-1 0,-1 1 6 15,2 0-12-15,-2 0-18 0,0 0 2 0,-2-1 7 16,2 0-11-16,-1 1-14 0,0-1 1 0,-1-1 6 0,1-1-6 0,0 0-11 15,2 0 7-15,0-2 8 0,3 1-5 0,2-3-13 0,2 2 7 16,4-3 11-16,1 1-5 0,2 0-11 0,3-2 4 0,2 0 14 16,3 0-6-16,2-2-15 0,2 0 8 0,2 0 11 0,2-1-4 15,2 0-7-15,2-1 7 0,2-1 12 0,2 0-3 0,1-1-11 16,3 0 5-16,2 0 11 0,2 0-5 0,1-1-12 0,1 1 7 0,3-1 14 16,1 0-18-16,1 1-28 0,0-1-19 0,2 1-17 15,0 0-49-15,0 1-55 0,0 0-43 0,-1 1-44 0,1 2-54 0,-1-2-57 16,-2 3-14-16,0 0 1 0,-2 1-5 0,1-1-8 15,-1 1 14-15,-2-1 18 0,2-2 23 0,-2 1 22 0</inkml:trace>
  <inkml:trace contextRef="#ctx0" brushRef="#br0" timeOffset="54788.6498">12299 7492 0 0,'2'-11'6'0,"1"-1"270"0,-2-1-6 0,1 1 15 0,-1-3 19 0,0 1 11 15,1 1 8-15,-1 1 17 0,0 1 20 0,2 2 11 0,-2-1 4 16,2 2-65-16,0 1-88 0,-2-1-51 0,0 2-43 0,1 2-4 16,-1 1 10-16,-1 0-19 0,0 3-26 0,0 0-10 0,0 0-4 15,0 0-13-15,0 0-16 0,0 0-1 0,0 3 3 0,0 3-3 16,0 0-4-16,0 4 1 0,0 2 4 0,-1 2 2 0,-2 4-1 15,0 1 4-15,-1 4 4 0,0 2 1 0,-1 4-1 0,-2 1-4 0,-1 3-6 16,0 1-7-16,0 4-8 0,0 1-8 0,0 0-10 16,2 1-1-16,-1-2-2 0,2 1-2 0,1-3-5 0,2-2 2 0,2-1 2 15,2-3-3-15,2-3-3 0,2-1 3 0,2-4 3 0,2-2 0 16,0-2-4-16,4-4 1 0,-1-3 3 0,2-3 0 0,2-2 0 16,0-5 0-16,3-2 3 0,0-4-3 0,4-3-5 0,0-3-1 15,3-4-1-15,1-3-7 0,1-4-8 0,1-3-5 0,0-2-2 16,0-3-4-16,-2-2-3 0,0-3-4 0,-3-1-4 0,0-2-1 0,-2-2 0 15,-2-1 2-15,-2 1-1 0,0-1 5 0,-3 1 3 16,-3 1 8-16,-1 3 10 0,-1 0 6 0,-3 3 10 0,-2 1 7 0,-2 4 5 16,-1 2 2-16,-2 4 2 0,-1 2-4 0,-1 4-7 0,-2 2-15 15,1 4-19-15,-2 2-29 0,-2 2-33 0,0 5-23 0,-2 1-20 16,-2 1-37-16,0 4-41 0,-4 4-37 0,1 1-37 0,-3 5-43 0,0 2-46 16,-1 2-26-16,-2 2-25 0,2 3 11 0,-2 0 17 15,2 2 26-15,1-1 32 0,1 1 21 0,2-2 20 0,1 0 31 0,2-3 177 16</inkml:trace>
  <inkml:trace contextRef="#ctx0" brushRef="#br0" timeOffset="55423.1725">13145 7751 168 0,'2'-5'304'0,"-1"1"8"0,0 0 9 0,-1-1 18 0,0 1 26 16,0-1 14-16,0 2 16 0,0 0 11 0,0 1 16 15,0 0-47-15,0 2-66 0,0-3-62 0,0 3-62 0,0 0-28 0,0-2-17 16,0 2-13-16,0 0-8 0,0 0-23 0,0 0-24 0,0 0-17 16,0 0-10-16,-2 1-10 0,0 0-14 0,0 3-6 0,-2 1-8 15,0 2-1-15,-2 1 2 0,0 3-2 0,-2 2 0 0,-3 2-8 16,0 1-5-16,-2 2-16 0,0 2-20 0,-2 0-34 0,0 0-35 16,1 2-29-16,-1-2-29 0,3 2-40 0,0-2-45 0,1 0-49 0,3-2-49 15,3-2-40-15,1 0-39 0,3-3-3 0,2-2 8 16,3-1 13-16,3-3 21 0,2-4 33 0,2 0 33 0,3-4 28 0,2-2 34 15</inkml:trace>
  <inkml:trace contextRef="#ctx0" brushRef="#br0" timeOffset="56106.4916">13437 7858 0 0,'-5'-2'331'0,"-2"1"28"0,2 0 7 0,0 0-2 0,-1-2-4 16,1 1 2-16,1 0 5 0,1 0-2 0,1 2-7 0,2 0 4 0,0 0 5 15,0 0-130-15,0 0-174 0,0 0-54 0,0 0-22 0,0 0-16 16,0 0-13-16,0 0-3 0,0 0 0 0,4 2-4 0,0-1-7 0,0 0 1 16,1 0-2-16,2 0-5 0,1-1-4 0,1 0-3 0,0 0 0 15,2-1-3-15,0-1-1 0,-1-1-17 0,1 1-26 0,0-2 2 0,-1 1 8 16,1-1-17-16,-2-1-21 0,-1 1 3 0,0-1 15 0,0-1 4 0,-1 0 7 16,-3 0 26-16,0 0 37 0,-3 0 13 0,1 0 9 0,-2 0 42 15,-3 1 57-15,0-1 10 0,-1 1 1 0,0 0 25 0,-1 2 31 16,-2-1 5-16,1 1-1 0,-1 0-1 0,-1 1 2 0,-1 1-6 0,-2 1-9 15,2 1 0-15,-2 0 3 0,0 3-9 0,1-1-12 0,-1 3-9 0,-1 0-9 16,1 3 2-16,1-1 2 0,-1 2-8 0,2 0-11 0,1 2-3 0,0 2 1 16,2-2-17-16,2 1-20 0,2 1-2 0,0-1 4 15,2 2-14-15,3-2-21 0,1 0 1 0,1 0 10 0,3 1-16 0,3-2-25 16,0 0 0-16,2-2 3 0,2 0-12 0,1-2-16 0,1 0-2 0,2-2 4 16,1-2-11-16,0 0-17 0,1-3-8 0,2-1-2 0,1-1-7 0,0-3-7 15,0 1-6-15,0-2-1 0,1-1 5 0,-1-2 10 0,0-1-1 16,0 1-2-16,-1-2 11 0,-2-1 17 0,-1-1 0 0,-1 0-1 15,-3-1 17-15,0 0 22 0,-3-1 4 0,-2-1-2 0,-2 1 25 0,-1-1 34 16,-3 1 21-16,-1 0 19 0,-1 0 25 0,-2 1 23 0,-1 0 8 0,-1 2 0 16,0 0 23-16,-2 3 26 0,0 0 4 0,-1 2-4 15,2 1 2-15,-2 0 3 0,1 3-15 0,-1 0-15 0,0 1-24 0,0 2-27 16,0 2-16-16,-1 0-14 0,-1 3-11 0,1 2-10 16,0 0-13-16,-1 3-19 0,1 1-10 0,0 1-9 0,-1 0 0 0,2 2 3 15,2-1-1-15,0 2-4 0,2-2-4 0,0 0-9 0,2 1-7 16,0-1-11-16,2-1-6 0,0 1-8 0,2-2-1 0,2-2 2 15,0 0-4-15,2-2-2 0,2-2-4 0,2-1 1 0,2-1-8 0,1-2-9 16,2-2 6-16,1-2 12 0,2-3-2 0,1-1-2 16,0-1 5-16,2-2 13 0,-1-1-5 0,1-2-11 0,-1-2 8 0,0 1 12 15,0-2-1-15,-1-1-8 0,0-1 13 0,-2 0 19 0,-1-1 4 16,0 0 1-16,-3 0 23 0,1 0 30 0,-4 2 9 0,1 0 5 16,-3 0 13-16,-3 3 13 0,1 2-5 0,-4 2-8 15,0 2 3-15,-2 2 10 0,-2 1-7 0,0 2-12 0,-2 2-1 0,0 0-2 16,1 1-14-16,0 3-19 0,-1-1-9 0,-1 3-3 0,0 3-12 0,-1-1-13 15,-2 3-13-15,0 2-11 0,-1 0-31 0,-2 3-37 16,1-1-28-16,-2 1-32 0,0 1-39 0,-2-2-41 0,1 1-65 0,1 0-71 16,0-3-26-16,0-1-10 0,0-1 3 0,0-3 8 15,0-1 10-15,0-1 13 0,0-2 31 0,-1-3 34 0,-2-1 33 0,0-1 252 16</inkml:trace>
  <inkml:trace contextRef="#ctx0" brushRef="#br0" timeOffset="56295.1672">13399 7282 231 0,'-7'-6'463'0,"2"0"4"16,-1 0-7-16,4-3-28 0,0 0-31 0,1 1-14 0,1 1-9 16,1 1-18-16,2 3-24 0,1 0-35 0,1 1-35 0,1 1-205 0,2 1-254 15,1 1-136-15,0-1-103 0,3 2-22 0,2-4-4 0,-1 2 26 0,3 0 32 16,0-1 13-16,0 1 9 0,0-2 18 0,0 1 24 0,-1 1 34 15,-1 1 220-15</inkml:trace>
  <inkml:trace contextRef="#ctx0" brushRef="#br0" timeOffset="56489.7724">13785 7489 0 0,'8'-6'120'0,"0"-2"135"0,2 1-8 16,-1-1-16-16,2-2-15 0,-1 1-12 0,2 0-13 0,0-2-11 16,2 2-9-16,-2-1-23 0,0 2-26 0,-2-2-130 0,1 2-160 15,-2 1-55-15,-2-1-26 0,0 2-2 0,-3 3 5 0,0 0 15 0,-4 3 15 16,0 0 12-16,0 0 14 0</inkml:trace>
  <inkml:trace contextRef="#ctx0" brushRef="#br0" timeOffset="56711.7842">13445 8654 226 0,'-4'4'483'0,"0"-3"5"16,2-1-10-16,-1-2-11 0,3-3-14 0,1-1-35 0,1-1-35 0,0 0-41 15,2-1-39-15,0-1-51 0,2-1-53 0,-1 1-238 0,2-3-295 16,1 0-101-16,0 0-47 0,1 0-2 0,-1-2 5 0,1 1 13 0,-1 0 13 16,0 0 34-16,-1 1 37 0,-2 0 40 0,-1 1 165 0</inkml:trace>
  <inkml:trace contextRef="#ctx0" brushRef="#br0" timeOffset="57370.9069">15369 7151 0 0,'-2'-3'79'0,"-2"0"218"15,1 0 6-15,0 0 12 0,2 2 15 0,-2-2 0 0,2 0-6 16,1 3-9-16,0 0-9 0,0 0 11 0,1 0 16 0,-1 0-56 0,3 0-77 16,1 1-55-16,0 2-44 0,3 0-10 0,-1 3 5 15,4 0-9-15,0 3-15 0,5-1 5 0,1 2 10 0,1-1-3 0,5 2-8 16,0 1-1-16,4 0 2 0,0 0-14 0,2-2-17 0,2 1-5 15,0-1-5-15,2 1-6 0,0 1-11 0,0-2-1 0,-1-1 0 16,1 2-4-16,-1-1-4 0,-2 1 1 0,0-2 1 0,-1 1-3 16,-1-1-8-16,-3 2 1 0,0-2 2 0,-3 0-4 0,-1 1-4 15,-1-1-1-15,-3 2 4 0,-3-1-5 0,-1 2-3 0,-4 0 1 0,-1 2 4 16,-3 2-2-16,-3 1-3 0,-2 1 9 0,-4 3 12 16,-5 3 10-16,-2 1 13 0,-4 4 10 0,-4 2 6 0,-4 2 7 0,-2 2 4 15,-5 1 2-15,-1 1 1 0,-1 1 1 0,-2 0 1 16,0 0-1-16,1 1-1 0,-1-1-8 0,0-1-8 0,2-1-25 0,0-1-31 15,1-1-37-15,1-2-37 0,0-2-46 0,3-2-49 0,2-3-61 16,0-1-63-16,5-4-75 0,1-2-78 0,3-2-19 0,2-2-4 16,2-3-2-16,3-4-2 0,4-2 13 0,0-2 22 0,6-3 28 15,0 0 33-15,2-8 39 0,3-2 225 0</inkml:trace>
  <inkml:trace contextRef="#ctx0" brushRef="#br1" timeOffset="68418.344">3624 6880 0 0,'-7'0'16'0,"1"-3"286"0,-1 0-2 16,0 0 9-16,1-3 16 0,-1 1 1 0,2 1-1 0,1-2 10 15,1 1 13-15,0 2 0 0,2-1-3 0,0 1-68 0,-1 0-86 16,2-3-71-16,0 1-63 0,2-1-6 0,0 2 12 0,1-2-12 15,1-2-18-15,0 1 6 0,3 1 16 0,-1-2-4 0,2 1-13 16,2-1 7-16,-1 1 9 0,0-1-6 0,1-1-11 0,0 2 8 0,1-2 11 16,1 0-8-16,0 1-11 0,1-2 4 0,1 1 5 15,2-2-10-15,0 1-18 0,0-4-3 0,2 1 0 0,1-2-9 0,1-2-15 16,0-1 2-16,1-1 1 0,1-1-6 0,0-1-12 16,1-1 3-16,0-1 9 0,2-2-8 0,-1-1-11 0,3 1 2 0,-2-2 8 15,3-2-7-15,0 1-13 0,0-4 7 0,1-1 11 0,2 0-7 16,0-1-15-16,1-2 5 0,1 0 5 0,2 0-10 0,-1 0-16 15,1-2 10-15,0 1 15 0,1-2-8 0,-2 1-14 0,0-1 7 0,-1 2 13 16,-2-2-8-16,-1 0-16 0,-2-1 14 0,0 2 21 16,-2-2-1-16,-1 0-10 0,-2 0 13 0,-1 0 20 0,0 0-7 0,-2 2-18 15,-3 1 12-15,0 2 20 0,-2 1-8 0,0 4-11 0,-3 3 8 16,-2 2 15-16,1 2-30 0,-2 4-42 0,-1 1-28 0,0 3-26 16,0 3-38-16,0 1-41 0,0 3-44 0,0 1-42 0,0 1-20 15,0 1-13-15,0 0 3 0,0 3 8 0,-1-1-2 0,0 1-3 16,-2 1 24-16,-5 1 33 0</inkml:trace>
  <inkml:trace contextRef="#ctx0" brushRef="#br1" timeOffset="68752.3976">4728 4984 0 0,'1'-14'246'16,"1"0"6"-16,0-2-6 0,2 1 6 0,2-2 9 0,0 0-2 0,4 0-8 15,0 1 5-15,2 0 8 0,3 2-45 0,1-2-64 0,1 2-53 16,2-1-54-16,0 2-29 0,-1 0-20 0,1 1 7 0,0 0 13 16,-1 2-11-16,0 1-19 0,-2 1 7 0,1 1 16 0,-2 1-9 15,-1 1-14-15,1 2 8 0,-2-1 17 0,-1 3-8 0,0 0-17 16,-1 2 10-16,0 1 11 0,-1 2-8 0,0 1-13 0,-1 1 10 0,0 1 14 15,-1 3-7-15,0 2-16 0,0 1 8 0,-1 1 19 16,-2 3-10-16,1 1-13 0,-2 1 8 0,0 2 14 0,-2 1-8 0,1 2-17 16,-2 3 6-16,2 0 9 0,-2 2-26 0,2 2-37 0,-2 3-27 15,2 0-25-15,0-1-62 0,-1 2-72 0,1-1-14 0,1-3 4 16,0 0-8-16,0-2-8 0,1-4 5 0,-1-2 6 0,2-3 3 0,-1-4-3 16</inkml:trace>
  <inkml:trace contextRef="#ctx0" brushRef="#br1" timeOffset="70070.7232">5796 4589 0 0,'-3'-1'117'0,"2"-1"19"0,0 0 1 0,-1 1-1 0,2 1-1 15,-1-3 2-15,0 2-1 0,-1-1-31 0,1 1-42 0,0-1-25 0,1 2-19 16,-2-2-7-16,1 1-3 0,0-2 0 0,1 3-1 16,-2-1 2-16,2 1 4 0,0 0 5 0,0 0 4 0,-1-2 4 0,1 2-2 15,0 0 2-15,0 0 0 0,0 0-4 0,0 0-4 16,0-3 2-16,0 3 0 0,0 0 2 0,0 0-2 0,0 0-2 0,0 0-2 16,0 0-2-16,0 0-2 0,0 0-1 0,0 0 0 0,0 0 3 15,0 0 2-15,0 0-1 0,0 0 1 0,0 0-2 0,1-1 1 16,-1 1-1-16,2-1 0 0,-2 1-3 0,2-1-1 0,-2 1-2 15,3-1-3-15,0 1-2 0,-1 0-1 0,2 0 0 0,0 0-1 16,0 0-2-16,0 0 0 0,2-2 1 0,-1 2 1 0,2-1 1 0,1 1 0 16,0-1 0-16,0 0 1 0,1-2-1 0,0 2-1 15,3-1-1-15,0 1 1 0,0-2-1 0,3 1 1 0,0-1-1 0,1 1 2 16,1-2-1-16,2 2-4 0,1-2 1 0,0 1 1 0,2-2 1 16,2 1 1-16,2 0 5 0,0-1 7 0,1 0 5 0,2 0 4 15,-1 0-2-15,2 1-5 0,0-1 5 0,0 0 6 0,-1 0-3 0,2 0-4 16,-2 1-1-16,2-1 5 0,-1 1 0 0,2-1-1 15,-1 1-5-15,1 0-3 0,0 0-8 0,0 1-8 0,0 0 2 0,0 1 8 16,1 0-4-16,-1-1-8 0,3 2 4 0,-2 1 10 0,2-1-5 16,1 1-12-16,0 0 4 0,0 0 4 0,1 0-4 0,2 1-4 15,0-1 5-15,-1 0 2 0,1 0-1 0,0 0-6 0,-1 0 5 16,0-1 5-16,-2 1-2 0,0-1-2 0,0 1 6 0,-2-2 10 16,0 1 1-16,-2 0-7 0,1 0 11 0,-1-2 15 0,0 2-1 15,-1-1-5-15,1 1 7 0,0-2 14 0,1 1-6 0,-1-1-15 16,1 1 9-16,2 0 15 0,-2-1-9 0,2 1-13 0,-2-1 4 0,1 1 9 15,-1 0-11-15,-1-1-20 0,0 1 7 0,-1-1 13 16,-2 2-11-16,0-1-20 0,-1 1 12 0,0-2 19 0,-1 2-10 0,0-1-18 16,-1-1 11-16,-2 1 20 0,0-1-7 0,0 0-13 0,-1 0 10 15,-2 0 19-15,1 0-7 0,-4 0-15 0,1 0 14 0,-2 0 20 16,1 0-2-16,-2 1-14 0,-2 0 10 0,0-1 19 0,-1 1-10 0,0-1-13 16,-1 1 8-16,0 0 14 0,-1 0-7 0,0 0-12 15,-1 1 6-15,1-2 14 0,-2 2-10 0,1 0-13 0,-1 0 3 0,-1 0 11 16,0-1-8-16,0 1-17 0,-1 0 7 0,-1 1 8 15,1-1-7-15,-2 1-16 0,1-1 2 0,-1 1 8 0,2 0-7 0,-2 0-13 16,2-2 2-16,-2 2 8 0,2 0-10 0,-1-1-13 0,2 1 3 16,-1 0 8-16,1 0-8 0,0-1-11 0,0 1 4 0,1 0 8 15,-1 0-4-15,0 0-9 0,0 0 5 0,0 0 7 0,0 0-5 16,-1 0-10-16,0 0 5 0,-1 0 10 0,0 0-6 0,-2 0-9 16,0 0 4-16,-2 0 4 0,-2 0-19 0,3 1-25 0,-3-1-16 0,0 0-10 15,0 0-26-15,0 0-34 0,0 0-22 0,-3 1-19 16,1 1-35-16,-2 0-38 0,-2-1-55 0,0 0-63 0,-2 2-18 0,-2-2-7 15,1 1 14-15,-2 1 23 0,2-1 17 0,0 1 13 0,1-2 25 16,2-1 26-16</inkml:trace>
  <inkml:trace contextRef="#ctx0" brushRef="#br1" timeOffset="70987.7316">11719 4403 297 0,'-4'-3'321'16,"0"1"4"-16,1 0 1 0,0-2 2 0,1 2 4 0,0-2 5 0,1 2 8 16,1 2-1-16,0 0-4 0,0 0-64 0,0-3-82 0,1 2-74 15,2 0-71-15,1 0-19 0,0-1-7 0,3 1-4 0,2 1-5 16,3-1-2-16,1 0-3 0,5 1-3 0,0-1-8 0,5-1 5 0,1 1 8 16,3 0-2-16,1 0-2 0,2 1 5 0,2-1 8 0,2 1-1 15,2-2-7-15,1 2 5 0,3 0 8 0,0 0-2 0,3 2-8 0,-1-1 3 16,2 0 4-16,2 0-7 0,-1 0-10 0,2 2 1 0,-1-2 9 15,1 0-6-15,1 0-11 0,1-1 8 0,-1 2 9 0,2-2-6 0,0-2-10 16,1 1 8-16,1 0 13 0,1-1-5 0,2 0-14 0,1 0 8 0,0 0 15 16,0-1-6-16,1 1-12 0,1-1 5 0,-1 1 10 0,-1 0-5 15,0-1-11-15,0 1 5 0,0 1 13 0,0-2-8 0,1 1-15 16,1-1 9-16,-1 2 13 0,2-1-5 0,1 1-13 0,0-2 7 0,1 2 14 16,0 0-4-16,3-2-10 0,-1 2 7 0,1-1 12 0,1 1-9 0,2-2-14 15,1 2 10-15,0-1 14 0,1 0-8 0,1 1-20 0,-1 0 7 16,0 0 16-16,1 0-10 0,-1 1-14 0,-1 0 4 0,-1 0 12 0,-2 0-9 15,2 0-12-15,-2 0 9 0,0 0 15 0,-1 1-9 0,0-1-18 16,0 1 13-16,-2 0 20 0,-1 0-10 0,-2 1-16 0,-2-1 10 0,-1 0 19 16,-3 0-8-16,-2 0-13 0,-2 1 8 0,-1-2 13 0,-2 1-9 0,-1-1-15 15,-2 0 7-15,-2 1 19 0,-1-1-10 0,-3 0-17 0,1 1 7 16,-4-1 18-16,0 0-14 0,-4 0-17 0,-2 0 4 0,-1 0 15 16,-3 0-9-16,-3 0-18 0,-3 0 9 0,-2 0 18 0,-4 0-9 0,-2 0-18 15,-2 0 9-15,-2 0 18 0,-2 0-8 0,-4 0-14 0,0 0 11 0,0 0 20 16,0 0-7-16,0 0-17 0,0 0 9 0,-3-1 13 0,0 0-19 15,-1 0-28-15,0-1-2 0,0 0 9 0,-1 0-29 0,-2-1-37 16,2 1-21-16,-2-1-13 0,1 1-35 0,-2 0-36 0,1-1-47 0,0 2-49 16,1 0-60-16,-1 0-61 0,2-1-13 0,-1 1 5 0,2-1 0 0,0-1 0 15,2 1 23-15,2 2 26 0,-4-4 23 0,1 2 23 0,3 2 23 0,-4-2 226 16</inkml:trace>
  <inkml:trace contextRef="#ctx0" brushRef="#br1" timeOffset="72222.0486">14949 4567 211 0,'6'-9'279'0,"-2"-1"3"0,0 0 0 16,-2 2 15-16,0 0 18 0,-1 2 0 0,0 1-4 0,1 0 4 15,-1 3 4-15,-1-1-80 0,0 3-106 0,0 0-38 0,0 0-17 16,0 0-26-16,1 4-25 0,-1 1 3 0,0 2 14 0,-1 2-17 0,0 3-27 16,-2 3 6-16,-1 2 16 0,-1 3-4 0,-2 2-10 15,0 2 10-15,-2 1 16 0,0 2-8 0,-2 3-17 0,-1 0 10 0,-1 2 17 16,-1 0-10-16,0 0-20 0,-1 2 6 0,0 0 13 15,2-2-13-15,-2 0-21 0,3 0 3 0,0-4 14 0,2 0-10 0,-1-3-17 16,3-2 8-16,1-3 16 0,2-3-10 0,0-2-14 0,2-3 8 0,0-4 20 16,2-1 3-16,0-2 0 0,1-3 14 0,0-2 17 15,0 0-8-15,0 0-17 0,2-3 6 0,1-3 13 0,1-1-11 16,1-4-23-16,2-2 9 0,2-3 15 0,1-3-15 0,0-2-27 16,2-1-8-16,0-2-2 0,0-3-16 0,2 0-22 0,-2-1 9 0,1-2 20 15,-1 0-8-15,1-1-14 0,-1 0 19 0,2-1 29 16,-2 1 1-16,0 2-10 0,0 1 23 0,-2 0 32 0,1 3 7 0,0 2 0 15,-2 1 21-15,0 3 30 0,-1 2 6 0,0 3-2 0,-1 2 8 16,-2 1 12-16,1 3-12 0,-2 2-18 0,0 1-4 0,-2 1-1 16,2 2-14-16,0 2-19 0,0 0-4 0,2 1-4 0,0 2-14 15,2-1-15-15,2 3-9 0,-1 0-8 0,3 1-2 0,0 1-5 16,1 1 4-16,1 2 5 0,0 1-1 0,1-1-2 0,-2 4 1 0,2 0 2 16,-2 0-1-16,-1 3-5 0,0 0 0 0,-2 1 6 15,-1 1-2-15,-2 0-2 0,-1 2 2 0,-2 0 1 0,-1 0-4 0,-2 0-7 16,-1 1 0-16,-1 0 5 0,-3 0-5 0,-1 0-11 0,-3-2 1 15,-2 2 2-15,0-2-8 0,-4 1-11 0,0-1 0 0,-4-2 1 16,1 0-5-16,-3-1-11 0,0-3 3 0,-1 0 6 0,-1-2-12 0,-2-3-17 16,0 0 7-16,0-3 8 0,-1-2-5 0,0 0-13 15,-2-2 11-15,2-2 17 0,-2-1-5 0,2-1-11 0,1-2 11 0,0-2 17 16,2-1-2-16,1-3-9 0,2 0 21 0,3-2 28 0,0 0 5 16,4-3-4-16,0 1 20 0,3-1 31 0,2 1 4 0,2 0-3 15,2-1 10-15,2 2 16 0,2 0-4 0,2 1-7 16,2 0 6-16,3 1 11 0,3 1-13 0,1 1-17 0,3-1-2 0,2 2 3 15,3-1-15-15,1 2-21 0,3 1-9 0,2 1-5 0,0 1-16 16,1 0-18-16,1 0-10 0,1 2-5 0,1 1-24 0,-1 0-29 16,-1-1-4-16,1 2 2 0,-1 2-19 0,-1-1-25 0,0 0-3 0,-3 0 2 15,0 0-8-15,-3 2-11 0,0-1 7 0,-2 1 11 16,0 0 7-16,-2 1 2 0,-1-1 22 0,-1 1 28 0,-2 0 7 0,0-2-2 16,-2 2 17-16,0-1 25 0,-2 0 5 0,0-1 1 0,-2 0 13 15,0 1 18-15,-2-2 9 0,-1 0 3 0,-1 0 18 0,-1-1 25 16,-2 0 14-16,0 0 9 0,0 0 26 0,0 0 29 0,0 0 10 15,0 0 4-15,0 0 16 0,0 0 17 0,0 0 0 0,0 0-4 16,0 0-2-16,0 0 1 0,0 0-16 0,-2 0-24 0,2 0-16 0,-3 2-13 16,3-2-26-16,0 0-28 0,-1 1-10 0,-2 0-6 15,0 1-15-15,1 2-18 0,-1 0-7 0,0 2-5 0,-1 1-12 0,0 1-15 16,2 1-2-16,-2 0 1 0,1 2-10 0,2 0-13 0,-1-2-1 16,2 2 2-16,0-1-7 0,2-1-13 0,0 0 2 0,1-1 10 15,1-1-5-15,1-1-9 0,1 0 12 0,0-1 19 0,2-1-1 0,2-1-9 16,-1-1 15-16,3-1 26 0,0-2-4 0,1-2-8 15,1 1 11-15,0-3 20 0,1-1-6 0,0 0-12 0,-1-1 12 0,0-2 18 16,0 1-6-16,-2-2-18 0,0 1 18 0,0-2 26 0,-1 0-1 16,-2 0-4-16,1 1 18 0,-4 0 29 0,1 0 7 0,0 1 3 15,-2 0 19-15,-1 2 23 0,-1 1 5 0,-1 0 1 0,1 1 4 16,-2 1 10-16,1 1-10 0,-1 1-16 0,-1 2-7 0,0 0-11 16,0 0-18-16,0 0-20 0,0 0-19 0,0 0-16 0,0 0-16 0,0 0-13 15,-1 2-15-15,1 1-16 0,-2 1-14 0,1 1-11 16,0 1-11-16,-1 1-13 0,0 2-22 0,-1 0-27 0,0 1-18 0,1 1-16 15,0 0-31-15,0-1-34 0,0 2-33 0,2-1-30 0,0 0-43 16,2 0-49-16,0-2-10 0,2 0-3 0,2-2 6 0,0-1 9 16,2-1 27-16,3-2 33 0,0 0 20 0,2-3 19 0</inkml:trace>
  <inkml:trace contextRef="#ctx0" brushRef="#br1" timeOffset="72522.5223">15957 4945 0 0,'7'-7'18'0,"-2"0"435"0,-1 1 28 0,-1 1 4 0,0 0-4 16,-1 2 1-16,0-1-1 0,-1 2-4 0,-1 2-7 15,0 0-1-15,0 0 5 0,0 0-45 0,-1 2-57 0,-1 3-135 0,0 1-159 16,-2 3-58-16,-2 3-29 0,0 4-2 0,-2 2 4 0,-2 2-1 16,0 4-2-16,-1 2 5 0,-2 0 11 0,-1 2-4 0,1-1-8 15,-2 2-5-15,1 0-5 0,-1-2-11 0,0 2-11 0,1-2-7 0,-1-1-6 16,0 0-6-16,-1-2-9 0,2 0-9 0,-1-2-6 16,0-3-3-16,2-1 2 0,0-2 1 0,-1-2 0 0,2-3 12 0,3-1 18 15,0-4 10-15,1-2 7 0,0 0 11 0,1-3 11 16,2-2 11-16,-1 0 7 0,1-3 12 0,1-1 16 0,0-2 7 0,0-1-1 15,1-1 7-15,1-1 2 0,0-1-4 0,2-2-10 0,0 1-2 16,2-3 0-16,0 2-8 0,2-1-8 0,2 0-8 0,-1 0-11 16,2 1-25-16,-1 0-28 0,1-1-28 0,1 1-25 0,1 1-43 0,-1 0-44 15,2 0-42-15,0 1-42 0,1 2-51 0,0-2-56 16,1 1-20-16,0 0-16 0,0 0 4 0,1 0 5 0,-1 1 20 0,1-1 24 16,2 2 23-16,-2-2 20 0,2 1 41 0,1 0 251 0</inkml:trace>
  <inkml:trace contextRef="#ctx0" brushRef="#br1" timeOffset="72707.6284">16660 4693 0 0,'3'-6'349'0,"-2"1"53"16,0 1-4-16,-1-2 5 0,0 1 8 0,-1 0-6 0,1 0-9 15,-1 2 0-15,1 0 0 0,-2 2-13 0,2 1-19 0,0 0-110 0,-2 0-140 16,-2 1-84-16,0 3-68 0,-2 1-23 0,0 2-11 0,-2 1-23 0,-2 4-28 15,0 1-34-15,-4 4-35 0,1 1-38 0,-3 3-41 0,0 0-37 0,0 2-35 16,0 0-16-16,-1 2-11 0,1 0 5 0,0 0 11 0,0 1 14 16,2 0 13-16,1 0 19 0,0 1 20 0</inkml:trace>
  <inkml:trace contextRef="#ctx0" brushRef="#br1" timeOffset="75909.2422">18049 4700 0 0,'0'0'10'0,"0"0"92"0,0 0-3 0,-1-1-12 0,1 1-15 15,0 0 11-15,0 0 19 0,-1-1-23 0,1 1-31 0,0 0-18 0,0 0-15 16,0 0-6-16,0-2 0 0,0 2-1 0,0 0-2 15,0 0 0-15,0 0 0 0,0 0 0 0,-2-2 0 0,2 2 0 16,0 0 0-16,0 0-2 0,0 0-1 0,0 0 2 0,0 0-1 0,0 0 1 16,0 0-2-16,0 0 0 0,0 0 1 0,0 0-1 0,0 0-1 15,0 0-1-15,0 0 1 0,0 0-4 0,0 0 1 0,0 0-1 0,0 0 2 16,0 0-1-16,0 0-1 0,0 0 1 0,0 0-1 16,0 0 1-16,0 0 1 0,0 0-2 0,0 0 2 0,0 0 2 15,0 0-1-15,0 0 5 0,0 0 0 0,0 0 0 0,0 0 0 16,-2 0 0-16,2 0 3 0,0 0 0 0,0 0 0 0,0 0 0 0,0 0-3 15,0 0 0-15,0 0 0 0,0 0 0 0,-2-1-4 16,2 1-1-16,0 0 1 0,0 0-1 0,0 0 1 0,0 0-2 0,0 0 0 16,0 0 0-16,0 0-2 0,0 0 1 0,0 0 2 0,0 0 1 15,0 0-1-15,0 0 2 0,0 0 2 0,0 0-1 0,0 0-2 16,0 0-1-16,0 0 4 0,0 0-1 0,0 0-1 0,0 0 2 16,0 0 1-16,0 0 0 0,0 0 1 0,0 0 2 0,0 0 0 15,0 0 0-15,0 0 2 0,0 0 1 0,0 0 3 0,0 0 0 0,0 0 0 16,0 0-2-16,0 0 2 0,0 0-1 0,0 0-2 15,0 0 0-15,0 0 0 0,0 0 0 0,0 0 0 0,0 0 0 0,0 0-2 16,0 0 1-16,0 0 1 0,0 0-2 0,0 0 1 0,0 0 1 16,0 0 0-16,0 0 0 0,0 0 4 0,0 0 1 0,0 0-1 15,0 0 1-15,0 0-1 0,0 0 1 0,0 0 1 0,0 0 1 0,0 0 1 16,0 0 2-16,0 0 2 0,0 0 2 0,0-2-2 16,0 2 0-16,0 0-2 0,0 0-1 0,0 0 0 0,0 0 0 0,0 0 2 15,0 0-4-15,0 0-2 0,2-1-4 0,-2 1-1 16,0 0-1-16,0 0-2 0,0 0-3 0,0 0-2 0,0 0-1 0,0 0-1 15,0 0-1-15,0 0 1 0,0 0-1 0,0 0-1 0,0 0 2 16,0 0-1-16,0 0 1 0,0 0-7 0,0 0 2 0,0 0 0 16,0 0 2-16,0 0 1 0,0 0 0 0,0 0 0 0,0 0-2 15,0 0 2-15,0 0-1 0,0 0-2 0,0 0 0 0,0 0-2 16,0 0 4-16,0 0 1 0,1-2 0 0,-1 2-2 0,3 0 2 0,-1 0 0 16,2 0 0-16,-1 0-1 0,1 2 1 0,0-2-2 15,0 1 1-15,0-1 2 0,1 0 2 0,-1 1-1 0,0-1-1 0,0 1 1 16,0 0-2-16,0-1 0 0,2 2-2 0,-2-1 2 0,0 1-1 15,0-1-1-15,0 1-2 0,0 0-5 0,0-1-2 0,0 0-2 16,0 1-1-16,0 0 1 0,0-1-1 0,0 0-2 0,0 2 4 16,0-2 0-16,0 1 0 0,0 0 0 0,0 0 0 0,1 0 1 15,-1 1 4-15,1-1 4 0,1 1 1 0,-1-1 2 0,-1 0 0 0,1 1 2 16,1-2-1-16,-2 1 1 0,1 1-2 0,0-2-2 0,-1 1 2 16,2 1 2-16,-1-1-1 0,0 1-1 0,-1-1 0 0,2 0 2 15,-1 1-1-15,0-1-1 0,1 1 2 0,0-1-1 0,1 0 2 16,0 1 2-16,-1-1-1 0,1 1 1 0,0 0-4 0,-1 0-1 15,0 0 0-15,0 0 3 0,0 0-1 0,0 1-1 0,0-1 1 16,0 1-1-16,0 0 1 0,-1-1-2 0,2 1-2 0,-2-1 1 16,2 1-1-16,-2 0 1 0,2-1 2 0,-1 1 1 0,1 1-1 0,0-2-2 15,-1 2-1-15,1 0 1 0,0 0-1 0,-2-1 5 16,2 1-1-16,-1 0-1 0,1 0 1 0,0 1-1 0,-2-1 1 0,2 1-2 16,-2 0-2-16,0-2 2 0,1 2-1 0,-1 0-1 0,0 0 2 15,-1 0 2-15,2 0-2 0,-2-1-2 0,0 1 1 0,0 0-1 16,0 0 2-16,0 0 2 0,0 0-1 0,0 0 1 0,0 0-1 15,-2 0 1-15,2 0-1 0,0 0 5 0,0 0-1 0,-1 1-2 16,1-1 1-16,0 0 1 0,0 0-2 0,0 0-2 0,0 0 1 0,0 2-1 16,0-2 1-16,0 0-1 0,0 1 2 0,0-1-1 15,0 1-1-15,0 0 1 0,0 0-2 0,0 1 1 0,0-1 1 0,0 0-2 16,0 0 1-16,0 0 1 0,1 1-1 0,-1-1 1 0,0 0-1 16,0 0-2-16,2 0-1 0,-2 1 1 0,0-1-1 0,0 0 2 15,0 0-1-15,0 0 1 0,-2 1 0 0,2-1 0 0,0 0-2 16,-1 0 1-16,1 0 1 0,-1 1-2 0,1-1 2 0,-2 0-1 15,2 1 2-15,-1 0 1 0,0 0-1 0,-1 0 1 0,1 1-1 0,0-1 1 16,-1 2-1-16,0-1 1 0,-1 1 1 0,0 0 0 16,1-1 0-16,-2 1 0 0,1-1-2 0,0 1 1 0,-1 0-1 0,2-1-2 15,-2 1-1-15,1-1 1 0,-1 1 1 0,1 1-2 0,-1-2 4 16,2 1-1-16,-2 0 1 0,1-1-1 0,0 1 1 0,-1-1-2 16,2 1-2-16,-2 0 1 0,1-1 1 0,-1 1 1 0,1-2 1 15,-1 1 1-15,0-1-2 0,0 0-1 0,0 1-1 0,0-1-2 16,0 1 1-16,-1-1 1 0,0 0 2 0,-1 1 4 0,1-1 1 15,0 1 3-15,-2 0 3 0,0 1 0 0,1-1 9 0,-2 1 12 16,0 0 7-16,0 0 8 0,0 1-1 0,-2 1-2 0,1 0 3 0,0-2 3 16,-2 2-2-16,2 0-4 0,-1 0 3 0,0 2 5 15,0-2-4-15,1 0-7 0,0 0-7 0,1 0-10 0,0 0-8 0,0-2-8 16,0 2 3-16,0-1 6 0,0 1-6 0,1 0-9 0,-1-2 1 0,0-1 7 16,0 2-5-16,0-1-9 0,0 1 4 0,0-2 11 15,0 1-3-15,0 1-9 0,0-2 8 0,-1 3 8 0,-1-3-4 0,1 0-9 16,0 3 8-16,-1-2 11 0,0-1-4 0,-1 2-12 15,0 1 8-15,-1-2 13 0,0 2-6 0,0 0-14 0,-1 0 7 0,0 0 13 16,-1 0-5-16,0 2-14 0,-1-2 11 0,0 1 17 16,-1 1-10-16,0 1-17 0,0-3 9 0,0 3 16 0,-1-2-8 0,1 1-22 15,0-1 11-15,0 2 20 0,0-1-13 0,0-1-20 0,1 1 10 16,-1-1 15-16,2 1-14 0,-1-2-22 0,0 0 12 0,2 0 20 16,-2 0-11-16,2 0-21 0,0 0 10 0,-1 0 20 0,1-2-10 0,0 2-22 15,-1-1 13-15,1-1 17 0,0 1-10 0,-1-1-21 16,1-1 12-16,0 2 20 0,-2-1-8 0,0 1-18 0,-1-2 10 0,-1 3 22 15,1-2-8-15,-3 1-18 0,2 1 13 0,-2-2 23 0,-1 2-9 16,2 2-15-16,-2-2 11 0,0 1 22 0,0 1-9 0,0-2-18 16,0 1 7-16,0 1 16 0,1 1-8 0,0-3-17 0,1 1 10 15,-1-1 17-15,2 2-8 0,-1-2-19 0,2 0 11 0,-1-2 18 16,1 1-7-16,0 1-16 0,0-2 13 0,0-1 16 0,0 2-6 0,0-2-12 16,0 0 6-16,0 1 12 0,-1-2-9 0,1 2-17 0,-2-2 5 15,1 2 14-15,-2-2-11 0,2 1-17 0,-2 0 4 0,2-2 13 16,0 2-11-16,-1-1-16 0,1 1 6 0,0-2 11 0,-1 1-2 15,1-2-9-15,0 1 10 0,-1 1 17 0,2-2 0 0,-1 0-4 16,0 0 7-16,1 1 10 0,-2-1-1 0,1 0-9 0,-2 0 6 16,2 2 14-16,0-2-4 0,-2 0-7 0,2 0 0 0,-2 0 5 15,2 1-7-15,-2-1-8 0,2 0-4 0,-2 0 2 0,2 0-4 0,-2 0-8 16,2 0 0-16,-2 0 3 0,2 0-3 0,-1 0-8 16,2 0-2-16,-1 0-2 0,1 0-2 0,-1 0-1 0,1 0-1 0,0 0-2 15,0 2-3-15,1-2-2 0,0 0 1 0,1 0-2 0,-1 0-2 16,2 0-1-16,-1 0 0 0,1 0 2 0,1 0 1 0,-1 0 0 15,1 0 0-15,0-2-2 0,1 1 4 0,-1 1 1 0,1 0-3 0,1-2-2 16,-1-1-5-16,2 2-7 0,-1-2-8 0,1 0-8 16,1 1-17-16,0-2-17 0,0 1-8 0,0-2-5 0,1 1-17 0,1-2-22 15,2 0-14-15,-3 0-17 0,3 0-29 0,-3 0-31 0,2 0-22 16,0-3-19-16,1 0-19 0,0-2-21 0,0 1-15 0,1-1-15 16,0-2-21-16,2-1-21 0,1 1 9 0,0-4 17 0,0 2 16 15,1-1 15-15,1-2 28 0,0 1 35 0</inkml:trace>
  <inkml:trace contextRef="#ctx0" brushRef="#br1" timeOffset="76259.5443">16983 7066 49 0,'-2'-2'248'0,"1"-1"8"0,-2 0 2 15,2 0 12-15,0 2 15 0,-2-2-3 0,2 0-3 0,-1 3 9 0,1-2 12 16,1 2-63-16,-3-1-82 0,2 1-37 0,-2-2-23 15,3 2-26-15,-2 0-32 0,-1 0-1 0,-1 2 5 0,0-1-19 0,0 1-20 16,-1 1 5-16,-2 0 14 0,0 3-12 0,-1-2-19 0,-1 2 5 16,-2 2 17-16,1 1-7 0,-2 0-19 0,0 3 13 0,-2-2 17 15,1 4-7-15,-2-2-15 0,2 1 12 0,-2 1 21 0,2 1-4 16,-2 0-14-16,2 0 10 0,1 1 19 0,-1-1-5 0,1 2-12 16,1-1 9-16,2-1 15 0,-1 2-9 0,4-2-18 0,-1 0 9 0,2 0 16 15,2 0-13-15,0-3-22 0,2 3 7 0,2-2 15 16,1-1-11-16,0 2-17 0,2-2 7 0,2 0 13 0,0 0-7 0,2-2-16 15,2 1 10-15,0-1 16 0,2 1-5 0,2-4-16 0,0 2 10 16,2-1 17-16,2-2-8 0,0 0-17 0,4 0 4 0,0-2 11 16,2-2-28-16,2 1-41 0,-1-2-29 0,3 1-26 0,1-2-44 15,-1-2-50-15,2-1-56 0,-2 0-61 0,0-1-22 0,-2-1-13 16,1 1-1-16,-3-1 5 0,-1 1-1 0,-3-2-2 0,-2 0 22 0,0 0 31 16</inkml:trace>
  <inkml:trace contextRef="#ctx0" brushRef="#br1" timeOffset="79546.6464">9913 9293 0 0,'3'-9'99'16,"0"1"102"-16,-1 0 7 0,1-1 7 0,0 1 8 0,-1 1-1 16,0-1-3-16,-1 1 15 0,0 1 20 0,1 0-47 0,-1 1-65 15,0 1-19-15,-1 0-9 0,2 0-15 0,-2 2-16 0,0 0 1 0,0 2 9 16,0 0-6-16,0 0-12 0,0 0 9 0,0 0 15 15,0 0-17-15,0-3-28 0,0 3 2 0,0 0 10 0,0 0-18 0,0 0-24 16,0 0 6-16,0 0 16 0,0 0-16 0,0 0-28 0,0 0 4 16,0 0 13-16,0 0-13 0,0 0-21 0,1 1 9 0,-1-1 17 15,3 2-11-15,-2-1-20 0,0 1 11 0,1-1 21 0,-1 2-10 16,0-1-19-16,1 1 11 0,0 0 23 0,0 1-8 0,0 1-12 16,1 2 12-16,0 0 21 0,-1 3-6 0,1 0-11 0,0 2 13 15,1 2 19-15,0 1-9 0,-2 3-15 0,2 0 10 0,-1 3 20 16,0 1-10-16,-1 1-19 0,0 2 8 0,-2 2 11 0,0 0-11 0,0 2-15 15,-2 4 3-15,0-3 9 0,-1 4-12 0,0-1-15 16,1 2 6-16,-1-1 12 0,0 1-9 0,1-1-15 0,-2 1 6 0,1-4 15 16,0 1-6-16,1-1-15 0,-2-1 3 0,1-3 9 0,-1 0-18 15,1-1-27-15,1-4-6 0,-2-1-2 0,1 0-25 0,-1-3-33 16,1-1-15-16,-1-2-6 0,0 1-22 0,0-2-28 0,-1-1-22 0,0-1-19 16,-1 2-22-16,1-2-22 0,0 0-19 0,-1 0-22 15,2-3-2-15,-1 3 4 0,1-3 22 0,0 0 28 0,0-2 16 0,0 2 13 16,0-1 19-16,0-2 196 0</inkml:trace>
  <inkml:trace contextRef="#ctx0" brushRef="#br1" timeOffset="80203.1382">9633 10052 136 0,'-4'0'176'16,"4"0"1"-16,-2-1 1 0,-1-1-1 0,2 1-1 0,1 1 2 15,0 0 4-15,0 0-20 0,0 0-26 0,0 0-25 0,-2 4-27 16,2-1 6-16,0 3 15 0,0 2 2 0,0 1-2 0,0 3 13 16,0 0 16-16,2 1 2 0,-1 4-1 0,0 1 8 0,1 0 8 15,0 1-10-15,1 4-21 0,0-2-7 0,-1 3-8 0,2 1-23 0,0 1-26 16,2 1-1-16,-1 0 11 0,0 0-16 0,3 0-23 15,0 1 0-15,0-2 12 0,2-2-11 0,0-2-16 0,2-2 9 0,2-2 17 16,-1-3-1-16,2-2-2 0,1-1 7 0,1-4 16 0,2-2-5 16,-1-2-10-16,4-2 8 0,2-2 12 0,1-6-6 0,2 0-10 15,1-3 1-15,1-5 6 0,0-1-14 0,3-3-17 0,-1-1-7 16,0-4-7-16,-1 1-18 0,-2-4-19 0,0 1-5 0,-2-2 3 16,-4 1-17-16,-2-1-19 0,-1 2 2 0,-2-1 5 0,-3-1-10 0,-1 3-15 15,-4 0 9-15,1 0 15 0,-4 3-3 0,0-1-7 16,-2 4 17-16,-2-2 26 0,0 4 5 0,-1 1-5 0,-1 1 18 0,-1 2 22 15,-1 3-2-15,0 0-13 0,-1 3 10 0,0 2 16 0,1 1-15 16,-1 0-24-16,-1 1 4 0,0 4 14 0,0-1-16 0,0 2-28 16,-1 2 4-16,-1 1 7 0,1 0-17 0,-2 3-23 0,1 0 4 0,-1 1 13 15,0 1-8-15,2-1-17 0,0 1 12 0,-1 1 19 16,2-3-8-16,0 0-19 0,2 1 8 0,-1-2 14 0,2-1-11 0,-1 1-18 16,2-2 6-16,0 0 13 0,0 0-7 0,2-2-12 15,-1 1 9-15,2-2 17 0,-1 0-4 0,1 0-8 0,0 0 11 0,1-3 22 16,0 1-2-16,0 1-8 0,0-2 11 0,0-2 17 0,0 1 4 15,0 1 0-15,1-2 9 0,-1-1 12 0,0 2 1 0,0-2-2 16,-1 0 13-16,-1 1 16 0,1-1 1 0,-2 2-5 0,-1 1 10 16,0-2 16-16,0 2-4 0,0 0-10 0,0 0 9 0,0-3 15 15,-1 2-6-15,1 1-9 0,-1-2 5 0,-1-1 10 0,1 2-14 0,0 1-19 16,-1-3 8-16,2 3 14 0,-1-3-10 0,0 3-18 0,1 0 11 16,0-3 17-16,0 3-13 0,0 0-25 0,0-3 7 0,0 3 16 15,0-3-14-15,1 0-25 0,0 1-2 0,2 1-1 0,-2-2-28 16,2 3-42-16,0-2-16 0,1 1-10 0,-2-1-20 0,2 1-25 15,0 1-14-15,0-2-11 0,-4 2-54 0,6 0-66 0,-6 0-8 0,0 0 7 16,5 0 5-16,-5 0 4 0,0 0 20 0,0 0 26 16,0 0 18-16,-1 6 26 0</inkml:trace>
  <inkml:trace contextRef="#ctx0" brushRef="#br1" timeOffset="83567.1859">14051 9614 94 0,'-3'-3'170'0,"0"2"11"0,1-2 14 0,-1 1-12 0,2 1-22 16,-1-1 22-16,2 2 34 0,-1-1-34 0,1 1-52 0,0 0-22 15,0 0-11-15,0 0-22 0,0 0-22 0,0 0-1 0,0 0 5 16,0 0-20-16,0 0-32 0,0 0 12 0,3-2 22 0,-2 1-23 0,2 1-40 16,-3 0 17-16,2-2 33 0,1 2-19 0,-3 0-31 0,3-1 17 0,-3 1 30 15,2 0-15-15,-2 0-28 0,3 0 20 0,-3 0 32 0,3 0-15 0,-1 0-27 16,-2 0 18-16,4 0 35 0,-1 0-11 0,1 1-23 0,-1-1 17 16,1 0 27-16,0 2-13 0,0-2-25 0,1 0 13 0,-1 0 23 15,1 0-14-15,1 0-29 0,0 0 10 0,1 1 23 0,0-1-16 0,-1 2-28 16,1-2 8-16,0 1 17 0,1-1-14 0,0 2-21 0,0-2 9 0,0 0 19 15,0 0-11-15,0 1-22 0,0-1 11 0,1 2 20 0,0-2-8 16,1 0-18-16,0 0 10 0,1 0 19 0,0-2-8 0,-1 2-21 0,2-1 10 16,0 1 22-16,0 0-11 0,0 0-20 0,2-2 13 0,-1 2 19 15,0 0-9-15,2 0-21 0,0-1 10 0,-1 1 19 0,1-2-11 0,1 2-17 16,1-1 10-16,-1 1 16 0,2 0-9 0,0-2-20 0,0 1 11 0,2-1 17 16,-2 1-10-16,2 1-17 0,0 0 8 0,0 0 19 0,2-2-11 15,-2 2-18-15,1-1 10 0,-1 1 16 0,0 0-8 0,1 0-18 16,-1 0 7-16,0 0 17 0,2 0-9 0,-2 0-18 0,1 1 9 0,-1-1 18 15,1 0-10-15,1 0-19 0,-1 0 8 0,0 0 17 0,2 0-10 0,-2 0-16 16,2 0 9-16,-2 0 18 0,2 0-7 0,-2 2-19 0,2-2 13 0,-2 0 20 16,2 0-11-16,-2 0-20 0,2 0 10 0,0 0 20 0,-1 0-9 15,1 0-16-15,0 0 8 0,1 0 19 0,-2 0-11 0,2 0-18 16,2 0 12-16,-2 1 19 0,1-1-13 0,0 2-19 0,2-2 10 0,-2 1 18 16,2-1-11-16,-2 0-20 0,2 2 10 0,-2-2 19 0,1 0-8 0,-1 0-22 15,0 0 11-15,1 0 17 0,-1 0-11 0,0 0-21 0,1 0 9 0,0 0 21 16,0 0-9-16,0 0-17 0,0 0 13 0,0-2 20 15,1 1-10-15,0-1-18 0,1 1 11 0,-2 1 19 0,2-2-9 0,0 1-18 16,0 1 10-16,2-2 19 0,-1 2-8 0,0-1-17 0,1 1 10 0,0 0 14 16,2 0-10-16,-1 0-16 0,1 0 8 0,-1 0 14 0,1 0-10 0,-2 0-20 15,2 0 9-15,-1 0 18 0,1 0-9 0,-1 0-20 0,-1 0 11 16,1 0 18-16,0 0-12 0,-1 0-18 0,0 0 11 0,0 0 16 0,1 0-6 16,-2 1-15-16,2-1 10 0,0 0 19 0,1 2-7 0,-2-2-16 15,4 1 12-15,-2-1 17 0,2 0-11 0,1 2-14 0,0-2 10 0,1 0 14 16,0 0-7-16,0 0-19 0,1 0 8 0,-1 0 14 0,0 0-10 0,0 0-20 15,0 0 6-15,0 0 16 0,0 0-7 0,-1 0-13 0,-1 0 8 0,1 0 13 16,0 0-8-16,-1 0-15 0,1-2 10 0,0 1 17 16,-1-1-9-16,1 1-12 0,1 1 8 0,0-2 17 0,1 2-5 0,2-1-11 15,0 1 6-15,-1-2 10 0,1 1-7 0,0 1-13 0,-2 0 7 0,0 0 10 16,1-2-7-16,-4 2-15 0,2 0 8 0,-1-1 13 0,0 1-8 16,-2-2-13-16,2 2 5 0,-2 0 10 0,2-1-6 0,-1 1-12 0,1 0 7 15,0 0 11-15,1-2-3 0,-2 2-12 0,2-1 8 0,2-1 13 16,-2 2-9-16,1-1-12 0,0 1 6 0,1 0 10 0,-1 0-5 0,-1-2-13 15,0 2 7-15,-1 0 10 0,-1 0-9 0,0 0-12 0,-1-1 3 0,-1 1 13 16,-1 0-5-16,1 0-10 0,-2 0 7 0,1-2 13 0,-2 2-6 16,2-1-12-16,-2 1 7 0,-1 0 11 0,2 0-4 0,-2-2-11 15,0 2 7-15,0 0 11 0,0 0-3 0,0 0-10 0,-2 0 4 0,2 0 7 16,-1 0-4-16,0 0-10 0,-1 0 5 0,1 2 11 0,-2-2-4 0,-1 0-13 16,0 0 5-16,0 1 6 0,-2-1-3 0,0 0-7 0,-2 2 2 0,0-2 11 15,0 1-4-15,-2-1-7 0,0 2 7 0,-2-2 7 0,0 0-3 16,0 0-8-16,0 0 8 0,-2 0 9 0,0 0-1 0,0 0-8 0,-2 0 6 15,1 0 6-15,-1 0-2 0,-1 0-7 0,-1 0 3 0,1 0 3 16,-2 0-4-16,1 0-8 0,-1 0 3 0,-1-2 4 0,0 2-4 0,0-1-10 16,-1-1 2-16,-1 1 8 0,1 1-3 0,0-2-9 0,-1 1 2 0,1-2 7 15,-2 1-5-15,1-1-2 0,-1 2 2 0,0-2 7 0,-1 0-5 16,0 1-8-16,-1-2 7 0,1 2 7 0,-1-2-3 0,-1 1-2 16,0 0 4-16,0-2 5 0,0 1-1 0,-1 1-3 0,0-2 3 0,1 0 5 15,-1 0-1-15,0 0-4 0,1-1 5 0,-1 0 5 0,0 0 1 0,1 0-5 16,-1 0 1-16,0 0 1 0,1-1-1 0,-1 1-2 0,0-1-2 0,1 0 1 15,-1 0 1-15,0-1-2 0,1 0 0 0,-1 1 0 0,0-2-3 16,1 1-3-16,-1-2-2 0,0 1 1 0,1-1-2 0,-1 1-3 16,0-2 0-16,1 0 1 0,-1 0-2 0,0-1-1 0,1 0-2 0,-2-1-1 15,1 0 1-15,0 0-1 0,-1-1 4 0,2 0-2 0,-2-2 0 0,1 2-2 16,-1-2 1-16,0 2-1 0,0-2 1 0,0 1-2 0,0-1 1 16,-1 1 2-16,1-1 3 0,-2-1 3 0,2 2 2 0,0-1-2 15,-1 0 3-15,1 1 1 0,-1-2 1 0,1 1-1 0,0 0 5 0,0 0 5 16,0-1-2-16,0 0-5 0,0 1 4 0,1-2 2 0,-1 1-5 0,1 0-5 15,1 0 1-15,-1-1 4 0,0 1-4 0,1 1-5 0,-1-1 1 0,2 0 4 16,-2 0-4-16,0-1-7 0,1 1 2 0,0-1 5 0,0 2-4 16,0-2-4-16,0-2 2 0,0 2 8 0,0-1-5 0,0-1-6 15,0 1 1-15,-1-2 8 0,0 0-4 0,2-1-7 0,-2 0 4 0,1 0 5 16,-1 0-4-16,0-1-4 0,1 2 5 0,-1-1 10 0,-1 0-2 0,1 1-3 16,-1-1 6-16,2 1 12 0,-2-1 0 0,1 0-5 0,-1 1 10 15,0-2 10-15,1 1-2 0,-1 0-7 0,2-1 11 0,-2 1 11 0,1-1-2 16,0 2-10-16,1-2 8 0,-2 1 11 0,1 2-10 0,0-2-11 15,2 2 5-15,-2-2 13 0,2 1-11 0,0-2-17 0,-1 1 7 0,2 0 11 16,-1-2-11-16,1 0-19 0,0-2 5 0,0 1 9 0,1 0-10 0,1 0-19 16,-1 0 5-16,0-1 14 0,1 1-11 0,-1 1-20 0,0-2 10 0,-1 2 13 15,2 0-9-15,-2 0-17 0,1 0 11 0,-1 0 18 16,0 2-9-16,0-2-16 0,0 1 8 0,-1-1 17 0,-1 2-9 0,1-2-16 16,0 3 8-16,-1-2 20 0,0 1-9 0,-1 2-18 0,0-2 11 0,1 2 17 15,-1-1-10-15,0 0-22 0,1 0 8 0,-1 0 17 0,0 0-9 0,1 0-19 16,-1-1 10-16,0-1 18 0,1 2-12 0,-1-1-20 0,0-1 10 15,1 1 16-15,-1 1-12 0,0-3-20 0,1 3 10 0,-1 0 17 0,-1 0-10 16,1 0-18-16,-1 0 8 0,2 0 17 0,-2 0-8 0,1 0-16 16,-1-2 8-16,0 2 17 0,0-1-8 0,0 1-18 0,0 0 12 0,0-2 19 15,0 4-7-15,0-4-16 0,-1 4 8 0,-1-2 20 0,1 1-9 16,0 1-16-16,-2 1 10 0,0-2 15 0,1 2-8 0,-1-1-16 0,2 1 12 16,-2 0 15-16,0-2-7 0,2 2-19 0,0-1 8 0,-1 1 20 15,1-2-10-15,1-1-17 0,0 2 8 0,0-2 17 0,1 0-12 0,2 1-16 16,0-1 4-16,-1 2 13 0,1-2-11 0,1 0-20 0,0 3 3 0,0-3 13 15,1 0-10-15,-1 3-18 0,2-3 5 0,-2 0 11 0,1 1-8 16,-1-1-17-16,0 2 6 0,0-2 13 0,0 0-5 0,0 1-10 16,0-1 10-16,-1 2 16 0,-1-2-2 0,1 0-8 0,-2 1 8 0,1 1 13 15,-1 0-2-15,0 0-11 0,-1 0 11 0,0-1 14 0,0 1-4 0,0 0-10 16,0-1 8-16,0 0 10 0,-1 0-3 0,1-2-9 0,0 2 6 16,-1-2 12-16,1 0-3 0,0 0-8 0,-2 0 16 0,2 1 19 0,0-1-6 15,-1 2-11-15,1-1 10 0,-1 1 11 0,1 1-5 0,-2-2-16 16,2 1 5-16,-1 1 14 0,0-2-11 0,-1 1-15 0,1 0 4 0,-2-1 13 15,2 1-16-15,0-1-20 0,-2 1 5 0,2-2 14 0,-2 2-6 0,2 0-18 16,-2 0 9-16,2 0 17 0,-2 1-8 0,0-2-14 0,1 2 8 16,-2 0 17-16,1 1-10 0,-1-1-16 0,1 0 6 0,-1-2 15 0,0 2-9 15,0-1-15-15,0 0 9 0,0 0 15 0,0 0-10 0,0-2-14 16,-1 2 7-16,1-1 17 0,-1 0-9 0,1 0-15 0,-2 1 8 0,2-1 16 16,-1 1-6-16,1 0-17 0,-1 0 11 0,1 0 18 0,-2 1-7 0,2-2-17 15,-1 2 6-15,1 0 15 0,-1-1-8 0,1 0-13 0,0 0 11 16,0 1 16-16,0-2-9 0,0 2-14 0,0-1 8 0,1 1 17 15,-1-1-13-15,1 1-17 0,1 0 8 0,-2 0 17 0,1 1-7 0,0-1-14 16,1 1 4-16,-1-2 16 0,0 2-11 0,1 0-15 0,-1-1 7 0,0 1 14 16,1 0-7-16,-2-1-17 0,1 1 7 0,-1 0 16 0,1 0-10 15,-1 0-13-15,2 0 8 0,-2 0 14 0,0 0-7 0,0 1-15 0,0 0 6 16,0 1 15-16,0-1-7 0,0 4-14 0,0-4 9 0,0 4 15 16,0-1-9-16,0-1-14 0,1 2 10 0,-1 1 17 0,1 0-7 0,-1 0-12 15,2 0 11-15,-1 0 16 0,0 1-6 0,1 1-15 0,-1-1 9 0,0 1 15 16,1-1-6-16,0 2-12 0,0-1 10 0,0-1 19 0,1 2-7 15,0-1-11-15,1 1 7 0,-2 0 15 0,2 1-5 0,-1-1-13 16,1 2 12-16,-1-1 15 0,-1 2 5 0,1-1-4 0,0 1 11 0,1 1 15 16,-2-1-4-16,1 2-11 0,0-2 3 0,-1 0 7 0,2 0-8 0,-1 1-14 15,1 1 0-15,-1-1 7 0,1 1-8 0,0 1-13 0,0 0-4 0,0-2-6 16,0 2-9-16,0 0-12 0,0 2 0 0,0 1 6 0,0-3-4 16,0 3-7-16,0-3 7 0,0 3 5 0,0 0-1 0,0 0-4 15,0 0 1-15,0 0 4 0,0 0-4 0,0 0-3 0,0 0 0 0,0 0 3 16,0 0-4-16,0 0-7 0,0 0 4 0,0 0 1 0,0 0-2 0,0 0-7 15,0 0 5-15,0 0 1 0,0 0-2 0,0 0-4 0,0 0 2 16,0 0 4-16,0 0-2 0,0 0-5 0,0 0 2 0,0 0 7 0,0 0-4 16,0 0-4-16,0 0 2 0,0 0 4 0,0 0-3 0,0 0-6 15,0 0 3-15,0 0 3 0,0 0-5 0,0 0-5 0,0 0 1 0,0 0 3 16,0 0-3-16,0 0-8 0,0 0 4 0,0 0 7 0,0 0-5 0,0 0-5 16,0 0 4-16,0 0 6 0,0 0-2 0,0 0-5 0,0 0 4 15,0 0 9-15,-2 0-3 0,2 0-3 0,-2 1 0 0,2-1 7 0,-3 0-7 16,-1 0-12-16,0 0 2 0,-1 0 7 0,-1 2-8 0,0-2-11 15,-1 0 4-15,-1 1 15 0,0-1-8 0,0 2-11 0,0-2 7 0,0 0 10 16,0 1-4-16,0-1-6 0,1 2 9 0,-1-2 17 0,2 0-7 0,-2 1-7 16,1-1 6-16,-1 0 15 0,1 0-7 0,-1 0-17 0,0 2 7 15,0-2 13-15,-1 0-10 0,0 0-14 0,-1 0 7 0,0 1 12 16,-1 1-8-16,0-2-11 0,1 1 7 0,-2 1 15 0,0-2-8 0,0 1-14 16,0-1 7-16,-2 2 16 0,2-2-5 0,-1 1-13 0,1 1 10 0,-1-2 16 15,-1 0-9-15,0 1-15 0,0 1 7 0,0-1 14 0,-1-1-7 0,0 2-14 16,-1-2 7-16,2 0 17 0,-2 0-7 0,1 0-17 0,-1 1 6 15,1-1 18-15,-1 0-11 0,2 2-14 0,-1-2 7 0,0 0 16 16,1 0-8-16,0 0-13 0,1 0 7 0,0 0 14 0,1 0-8 0,0 0-14 16,0 0 9-16,1 0 15 0,0 0-8 0,1 0-16 0,0-2 9 0,1 2 15 15,1-1-6-15,1 1-15 0,1 0 9 0,-1-2 14 0,2 1-8 16,1-1-15-16,0 1 7 0,0 1 14 0,1-2-6 0,0 1-15 16,1-2 3-16,0 1 12 0,1-1-21 0,0 2-28 0,1-2-13 0,0 0-10 15,0 0-30-15,1 0-39 0,2-3-27 0,-1 1-21 0,1 1-25 0,1-1-22 16,1-1-38-16,1 2-46 0,0-2-47 0,1 0-52 0,0-2-4 15,1 2 6-15,0-1 14 0,-2-1 14 0,2 1 26 0,0-1 32 16,-1 1 29-16,1-1 32 0</inkml:trace>
  <inkml:trace contextRef="#ctx0" brushRef="#br1" timeOffset="83917.2456">19709 3121 144 0,'0'0'213'0,"0"0"1"0,-4-2 1 15,0 1 7-15,0 1 15 0,-1 0-2 0,-2-2-5 0,1 2-16 0,-2 2-20 16,-2-2-52-16,0 1-58 0,-2 2-10 0,-2 0 2 16,0 2-10-16,-2-1-12 0,1 2 17 0,-1 0 25 0,0 0 4 0,0 0-2 15,0 2 10-15,1-2 15 0,1 0-8 0,-1 0-13 16,2 0 3-16,-2 0 8 0,2 1-11 0,1 2-20 0,-2-1 1 0,2 1 7 15,0 0-24-15,2 0-30 0,-1 0-11 0,2 0-4 16,1 0-13-16,1 0-17 0,0 0 7 0,2-2 14 0,0 2-9 0,1-1-13 16,1 1 4-16,2 0 13 0,1-3-8 0,0 3-16 0,1 0 5 15,2-2 12-15,-1 1-12 0,4 1-21 0,0-2 3 0,2 2 5 16,2-1-17-16,0 1-27 0,2-2-11 0,3 1-4 0,0-1-31 0,2 2-37 16,0-1-25-16,3-1-19 0,-1 2-34 0,2-1-38 15,-1-2-22-15,-1 1-20 0,1 1-5 0,-1-2-5 0,-1 0 16 0,-2 0 17 16,0 0 14-16,-1-2 12 0,0 2 29 0,-2-1 214 15</inkml:trace>
  <inkml:trace contextRef="#ctx0" brushRef="#br1" timeOffset="87955.1847">13476 4897 0 0,'0'-3'18'15,"-1"-1"103"-15,-1 0 1 0,2 1-1 0,0-2 1 0,0 1 1 16,0 1 0-16,0-1-26 0,0 1-32 0,2-1-20 0,-2 0-15 15,0 2-6-15,0 0-3 0,0 2 1 0,1-3 1 0,-1 3 4 16,0-3 1-16,1 0 4 0,-1 3 2 0,0-2 4 0,0 2-2 16,2-3-2-16,-2 3-2 0,1-1-4 0,-1 1-4 0,0 0-1 0,0 0 2 15,0 0-1-15,0 0 0 0,0 0-1 0,1-2-1 16,-1 2 1-16,0 0-4 0,0 0 2 0,0 0-1 0,0 0 2 0,0 0 5 16,0 0 11-16,0 0 11 0,0 0 2 0,0 0-3 0,0 0 3 15,0 0 0-15,0 0-1 0,0 0-7 0,0 0-2 0,0 0-4 16,0 0-1-16,0 0-1 0,0 0-4 0,0 0-1 0,0 0-10 15,0 0-14-15,0 0-2 0,0 0 5 0,0 0-4 0,0 2-7 16,0 1 4-16,2-1 7 0,-2 0 0 0,1 1 1 0,0-1 5 0,1 1 5 16,-1 0-4-16,0 0-7 0,1 0 3 0,-1 1 8 15,0-1-4-15,1 1-7 0,-1 1 6 0,0 0 9 0,1-1-1 0,-1 2-4 16,0 0 4-16,1 2 4 0,-1-1-5 0,0 1-8 0,1 1 5 16,-1-1 11-16,0 2-3 0,1 0-10 0,-2 1 7 0,1 0 13 15,-1 1-7-15,1 0-12 0,-1 0 6 0,0 1 11 0,0-1-8 0,0 1-15 16,0-1 10-16,0 2 17 0,-1-1-7 0,1 0-13 15,-1 0 8-15,1 0 18 0,-2 1-7 0,2-1-14 0,-1 0 9 0,1 0 12 16,-1 0-8-16,1 2-13 0,-2-2 11 0,2 1 19 0,0 2-12 16,-1 0-20-16,1 0 10 0,0 0 16 0,-1 1-12 0,1 1-21 15,0-1 6-15,-2-1 13 0,2 1-8 0,0 0-19 0,0-1 10 16,0-2 13-16,0 2-11 0,0-3-19 0,0 1 9 0,0-1 18 16,0 1-7-16,-1-2-19 0,1 1 8 0,-1-2 18 0,-1 1-7 0,2-2-19 15,-1 2 11-15,0-1 15 0,-1 1-7 0,1-1-16 16,0 1 8-16,-1 0 15 0,0 0-10 0,0 1-16 0,0-1 7 0,0 1 14 15,0 1-7-15,-1-1-15 0,0 1 9 0,2-1 18 0,-2 1-9 16,2-1-13-16,-2 2 5 0,2-1 14 0,-2-2-6 0,1 1-12 16,-1 1 9-16,0 1 15 0,1-3-7 0,-1 1-13 0,0 2 5 0,-1-1 12 15,2-2-7-15,-1 1-16 0,0 1 7 0,1-1 11 16,-1-1-4-16,0 2-13 0,1-2 5 0,0 0 11 0,0 0-4 0,0 1-13 16,0-1 7-16,0 0 11 0,1 0-5 0,0 0-10 15,-1 0 5-15,1 0 8 0,1 0-5 0,0-1-12 0,-1 1 6 0,1 0 10 16,0-2-5-16,0 1-13 0,0-1 5 0,0 1 6 0,0-2-6 15,0 0-10-15,0 0 5 0,1 0 8 0,-1-3-4 0,1 1-11 16,1 1 6-16,-1-2 9 0,0 0-5 0,-1 0-11 0,2-2 5 16,-1 1 11-16,-1-1-4 0,1-1-11 0,-1 2 6 0,0-4 7 15,0 2-2-15,2-1-10 0,-2-2 5 0,0 3 9 0,0-3-3 0,0 3-12 16,0-3 6-16,0 0 9 0,0 3-7 0,0-3-8 16,0 0 1-16,0 3 7 0,-2-2-17 0,2-1-26 0,0 3-4 0,-1-1 0 15,1-2-24-15,0 4-28 0,0-2-11 0,-1 2-8 0,1-2-25 16,0 2-27-16,0-2-25 0,0 2-25 0,-2-1-26 0,1 2-29 15,1-5-27-15,-1 3-26 0,1-3-5 0,-4 3-1 0,-2-3 19 0,6 0 25 16,-6 0 13-16,-1-3 13 0,2 0 20 0,-2-2 94 16</inkml:trace>
  <inkml:trace contextRef="#ctx0" brushRef="#br1" timeOffset="88538.5259">13104 5891 0 0,'5'-4'67'15,"-1"-1"76"-15,0 1 2 0,0-2 2 0,-1 3 2 0,0 0 1 0,-1 1 1 16,1 1-16-16,-2-1-24 0,-1 2-34 0,3 0-34 15,0 2-8-15,-1-1-2 0,1 1 4 0,0 1 5 0,-1 0 15 0,1 1 17 16,0 1-1-16,-1 1-4 0,1 1 12 0,0 1 17 0,-1-1-2 16,1 2-9-16,1 0 7 0,-1 2 13 0,1 1-5 0,-2 0-9 15,2 0 1-15,0 1 8 0,-1 2-22 0,1 0-28 0,-1 2 8 16,-1-2 17-16,1 3-20 0,0 0-27 0,-1 1 7 0,0 1 19 16,0-2-17-16,1 0-23 0,0 1 8 0,-1-1 21 0,2-1-13 0,0 1-22 15,0-3 10-15,0 0 17 0,0 0-11 0,0 0-23 16,2-2 12-16,-1 2 19 0,0-1-11 0,1-2-22 0,-1 1 11 0,0-1 17 15,1 0-13-15,-1 0-20 0,0-1 10 0,1 1 16 16,-1-3-10-16,0 0-18 0,2 1 9 0,-2-2 18 0,2-1-10 0,-2 1-20 16,1-1 12-16,0-1 19 0,0 0-10 0,0-1-16 0,1-2 10 15,1 1 18-15,0-1-8 0,0-1-14 0,0-1 10 0,1-1 18 16,2-1-8-16,0-1-16 0,1 1 8 0,0-4 16 0,1-1-11 16,0 0-16-16,2-1 9 0,1-1 15 0,-1-1-10 0,1-1-19 15,0-1 8-15,1-1 12 0,-1-1-9 0,0-1-16 0,0 1 5 0,0-4 14 16,0 4-6-16,0-5-15 0,0 1 9 0,0 1 17 15,0-4-8-15,-1 2-15 0,-1-1 7 0,1-1 19 0,-2 1-7 0,-1-2-11 16,-1 3 10-16,0-3 18 0,-3 1-3 0,0 2-8 0,-2 0 10 16,-2 0 14-16,0 2-7 0,-1 1-12 0,0 0 8 0,-3 0 13 15,0 3-11-15,0 0-17 0,-2 1-1 0,0 2 5 0,-1 0-28 0,0 2-38 16,1 1-27-16,-1 1-24 0,-1 2-38 0,0 0-38 16,0 2-37-16,0 1-34 0,4 0-51 0,-5 0-60 0,1 3-9 0,0 0 3 15,0 3 3-15,0 0-1 0,0 3 20 0,1 0 28 0,0-2 25 16,3 2 24-16</inkml:trace>
  <inkml:trace contextRef="#ctx0" brushRef="#br1" timeOffset="94578.4005">13819 8970 24 0,'0'0'85'15,"0"0"-7"-15,0 0-7 0,0 0 11 0,0 0 20 0,0 0-15 0,0 0-25 16,2 0-13-16,-2 0-10 0,0 0-4 0,0 0-5 15,0 0-3-15,0 0-3 0,2 1 0 0,-2-1 0 0,0 0 1 0,0 0-1 16,0 0 2-16,0 0-1 0,0 0 2 0,2 0 2 16,-2 0-1-16,0 0-2 0,0 0-2 0,0 0-2 0,0 0-1 0,0 0 2 15,0 0-4-15,0 0-1 0,0 0-3 0,0 0-3 0,0 0 0 16,0 0-1-16,0 0-2 0,0 0-2 0,0 0-1 0,0 0 0 16,0 0 0-16,0 0 0 0,0 0-1 0,0 0-2 0,0 0 1 15,3 1-1-15,-3-1 2 0,0 0-1 0,0 0 1 0,1 2-4 16,-1-2 1-16,0 0-1 0,2 1-1 0,-2-1 2 0,1 1-1 0,0 0 4 15,-1-1-2-15,3 1-2 0,-3-1 1 0,1 2 1 16,-1-2-2-16,3 1 1 0,-3-1-1 0,1 2 1 0,-1-2-1 0,2 1 1 16,-2-1 2-16,1 2 2 0,-1-2-3 0,1 1-1 15,1 0-1-15,-2-1 4 0,1 1-2 0,-1-1 0 0,1 1 3 0,1 1 0 16,-2-2 3-16,2 2-2 0,0-1 1 0,-2-1 1 0,1 3 1 16,0-2 1-16,1 1-1 0,-1 1-1 0,0-1 0 0,-1 0 0 15,2 1 0-15,-2 0 0 0,1 1 0 0,-1 0 0 0,1 0-3 0,-1 1 0 16,2 0 0-16,-2 0-3 0,1 0-1 0,-1 1 1 15,1 1-2-15,-1-1 1 0,2 1-1 0,-2 0-1 0,1 0 0 0,-1 2 2 16,1-1-2-16,-1-1-2 0,2 2 2 0,-2-1 2 0,1-1-1 16,-1 2 1-16,1-1-2 0,-1-1-2 0,2 2 2 0,-2-2 3 15,1 1-1-15,0 0-1 0,-1 0-1 0,2 0 2 0,-1 1-2 16,-1-1 0-16,1 1-2 0,-1-1-1 0,2 0 2 0,-2 1-1 16,0-1 1-16,1 2 2 0,-1-2-1 0,0 2-1 0,0-1 2 15,1 1 1-15,-1 0-1 0,0-1-2 0,0 1 2 0,0-2 1 16,0 2-1-16,0-2 2 0,0 1 2 0,0-1 1 0,0-1-2 0,0 0-2 15,0 1-1-15,-1-1 2 0,1-1-1 0,0 0-1 16,0-1-1-16,0 1 2 0,-1-2-1 0,1 1 1 0,0-1-2 0,0-1 0 16,0 1-2-16,0 0 1 0,0-2-2 0,0 0 1 0,0 1 2 15,0-1 0-15,-2 1 2 0,2-3-2 0,0 3 0 0,0 0 0 16,-1-1 0-16,1 0 0 0,0 1 1 0,-1-1 1 0,1-2-2 0,0 3-2 16,0-1 2-16,0 0-1 0,0-2 1 0,0 4-2 15,0-2 4-15,0 1 1 0,0-3-2 0,0 2 1 0,0 2-2 0,1-2 1 16,-1 1-1-16,1-1-1 0,1-1 2 0,-1 2 5 15,0-2 0-15,1 0 0 0,0 0-1 0,-2-1-1 0,3 0 1 0,-2 3-1 16,2-3 5-16,-3 0 3 0,4 0 2 0,-1 0 2 0,-3 0 1 16,2 0-4-16,2 0 2 0,-1 0-3 0,0 0 0 0,-1 0 0 15,2 0 0-15,-1 0 0 0,1 0-1 0,-1 0-2 0,1 0 0 0,-2 0-5 16,1 0-2-16,1 0-4 0,-1 0 2 0,1 0 2 16,0 0-1-16,0 0-1 0,0 0 2 0,0 0 1 0,0 0 9 0,1 0 10 15,0 0 1-15,1 0-2 0,-2 0 1 0,1 0 2 16,0-3 0-16,1 3 0 0,-1 0 3 0,0 0 2 0,1 0-4 0,0 0-4 15,0 0-1-15,0 0-1 0,1 0-8 0,0 0-16 0,-1 0 2 16,1 0 5-16,-2 0-4 0,2 0-4 0,0 0 2 0,-1 0 4 16,1 3-2-16,-2-3-4 0,2 0 5 0,0 0 4 0,-1 0 0 15,1 0-3-15,0 1 4 0,-1-1 5 0,2 2-3 0,0-2-7 16,0 0 2-16,0 0 7 0,2 0-7 0,-1 0-4 0,0 0 2 0,1 0 7 16,0 0-5-16,0 0-2 0,0 0-1 0,0 0 4 15,-1-2-4-15,0 2-4 0,1 0 3 0,-1 0 8 0,0 0-2 0,-1 0-5 16,2 0 4-16,-2-1 8 0,0 1-4 0,0 0-10 0,0 0 2 15,0 0 5-15,0 0-1 0,0 0-4 0,0 0 4 0,0-3 4 16,0 3-5-16,0-1-4 0,0 1 3 0,-2-1 3 0,2 1-3 0,-1 0-6 16,0-1 3-16,-1 1 9 0,2 0-6 0,-1-2-6 15,1 2 0-15,-1-1 8 0,1 1-4 0,0-1-7 0,0 0 6 0,0 0 6 16,1 1-4-16,0-2-8 0,1 2 6 0,-1-1 9 0,0 1-3 16,2-1-6-16,0 1 1 0,-1-1 8 0,1 1-3 0,1-1-4 15,0 1 2-15,0-2 5 0,1 2-6 0,-1-1-9 0,2 1 6 16,-1-1 9-16,0 1-6 0,1-1-12 0,-1 1 3 0,0-1 8 15,-1 1-4-15,2-2-4 0,-2 2 5 0,1-1 5 0,-1 1-2 0,0 0-7 16,0-1 5-16,1 1 9 0,-1-1-4 0,2 1-11 16,-2 0 7-16,1 0 11 0,0 0-3 0,1 0-12 0,-1-1 5 0,0 1 7 15,2 0-8-15,-2 0-7 0,2 0 5 0,0 0 10 0,-1 0-2 16,2 0-5-16,-1 0 1 0,1-2 6 0,0 2-3 0,0 0-5 16,0-1 4-16,1 1 4 0,-1-1-5 0,0 1-1 0,2-1 3 15,-2 1 5-15,1 0-2 0,-1-1-8 0,1 1 2 0,-1-2 0 16,2 2-1-16,-1-1-2 0,2 1 0 0,-2 0 1 0,2-1 1 0,1 1-1 15,-2-1 1-15,4 1 2 0,-2-1-2 0,1 1-5 16,2-2 4-16,-2 2 2 0,2-1 0 0,-2 1-3 0,0-1 2 0,1 1 4 16,-1-1-2-16,-1 1-7 0,1-1 5 0,-1-1 1 0,0 1-3 15,0 1-6-15,-1-1 3 0,1 1 7 0,0-1-2 0,0 1-5 16,0-1 1-16,0 1 8 0,0-2 0 0,1 2-3 0,1-1 3 0,-1 0 8 16,0 0-2-16,2-2-5 0,0 2 4 0,-1 0 7 15,2-1-3-15,-1 0-6 0,1 0 3 0,0 1 4 0,0 0-4 0,0-2-6 16,1 2 3-16,-1-1 3 0,2 0-7 0,-1 0-11 15,2 1 4-15,-2-2 8 0,2 2-3 0,-2 0-6 0,0 0 6 0,1 0 8 16,-1-1-7-16,0 2-5 0,-1-1 4 0,0 1 9 0,0-1-5 16,-1 1-10-16,1-1 8 0,-1 1 13 0,-1 0-8 0,1-1-13 15,1 1 8-15,-1-2 8 0,1 2-2 0,-2-1-10 0,2 0 7 0,-1 0 5 16,1 0-4-16,0-1-10 0,0 1 5 0,1 0 8 16,-1-1-4-16,3 0-10 0,-2 0 7 0,2 0 10 0,0-1-6 0,1 2-11 15,-2-1 4-15,2-1 2 0,0 1-1 0,0-1-7 0,0 1 4 16,-1 1 6-16,0-2-3 0,-1 2-8 0,1-1 7 0,-3 1 8 15,0-1-5-15,0 1-10 0,-1-1 7 0,-1 1 8 0,1-1-2 16,-2 1-8-16,1 0 6 0,-1 0 10 0,0 0-4 0,-1 1-9 16,2-2 6-16,-1 1 11 0,0 0-5 0,1 0-11 0,-1 0 8 0,0-1 12 15,2 1-6-15,-2 0-12 0,2-1 6 0,-2 0 9 16,2 0-9-16,-2 1-15 0,2-2 6 0,0 2 12 0,-1 0-4 0,1-1-14 16,0 0 9-16,-1 1 16 0,1-1-5 0,0 1-13 0,-1-2 10 15,1 2 16-15,-2 0-9 0,2-2-14 0,-2 2 11 0,2-1 18 16,-2 1-6-16,-1-2-12 0,2 2 8 0,-2-1 16 0,0 0-12 15,0 0-21-15,-2 1 7 0,2-2 17 0,-1 2-10 0,0-1-19 16,-1 1 8-16,1-1 18 0,0 1-10 0,-1 0-17 0,1 0 9 0,0 0 16 16,-1-1-10-16,1 1-19 0,0 1 8 0,-1-1 19 15,1 1-11-15,0-1-18 0,-1 1 10 0,1-1 17 0,0 1-9 0,-2 0-16 16,2-2 10-16,-2 2 13 0,2 0-10 0,-2-1-21 16,2 1 11-16,-1 0 17 0,2-1-7 0,-1 1-16 0,1 0 8 0,-1-1 19 15,1 1-11-15,1-1-14 0,-1-1 13 0,1 2 19 0,-1-1-8 0,0 0-16 16,0 0 14-16,0 0 19 0,0-1-9 0,-1 1-17 15,0 1 10-15,-1-1 16 0,0 1-9 0,-1-1-15 0,0 1 10 0,-1 0 17 16,0 0-12-16,0 0-19 0,0 0 7 0,0 0 15 0,0 0-11 16,0 0-20-16,0 1 8 0,0-1 17 0,0 0-12 0,-1 1-19 15,1-1 11-15,-1 0 20 0,1 0-9 0,-2 0-18 0,2 0 11 16,-1 0 19-16,1 0-8 0,-1-1-14 0,-1 1 10 0,0-1 18 16,-1 0-9-16,0 1-17 0,-1-2 13 0,0 1 20 0,0 0-10 15,-1 0-21-15,-2-2 9 0,2 2 17 0,-2 0-11 0,-1 0-18 16,0 0 4-16,0-1 17 0,-1 2-10 0,0-1-19 0,-2 1 8 0,2-1 17 15,-2 1-11-15,0 0-20 0,1 0 8 0,-1 0 15 0,0 0-10 16,1 0-20-16,-1 0 9 0,0 0 19 0,1 0-7 0,-1 0-18 16,0 0 9-16,1 0 15 0,-1 0-6 0,-1-1-18 0,0 1 11 15,0 0 14-15,0-1-7 0,-1 1-18 0,-1 0 12 0,-2 0 20 16,0 0-8-16,3-2-14 0,-3 2 13 0,0 0 19 0,1 0-5 0,-1 0-13 16,0 0 11-16,0 0 13 0,0 0-6 0,0 0-14 15,0 0 8-15,0 0 14 0,0 0-8 0,0 0-15 0,0 0 4 0,2-1 11 16,-2 1-10-16,0 0-19 0,0 0 5 0,0 0 9 0,0 0-7 15,0 0-14-15,0 0 6 0,1-2 12 0,0 1-6 0,1-2-15 16,0 1 7-16,0-1 11 0,0 1-7 0,1 0-13 0,0-1 8 16,-1 0 14-16,1-1-7 0,0 0-13 0,-2 1 6 0,2-1 12 15,-2 1-7-15,2-1-13 0,-2 0 8 0,0 1 12 0,1-1-6 0,-1-1-15 16,0 1 6-16,1-1 14 0,0 0-10 0,0-1-11 16,-1 1 4-16,0-1 15 0,2 0-11 0,-2 0-16 0,2 0 5 0,-2 0 11 15,2 0-8-15,0-1-17 0,-1 0 9 0,1 0 15 16,1-1-6-16,-1 0-15 0,1 0 7 0,0-1 17 0,-2 1-9 0,2-1-15 15,0 0 9-15,0-1 18 0,2-1-4 0,-2 1-11 0,0-1 9 16,1 0 16-16,-1-1-8 0,1 1-14 0,-1-1 9 0,0-1 15 16,0 1-8-16,0-1-16 0,0 1 9 0,0-1 17 0,0-2-11 0,0 2-17 15,-1 0 7-15,0 0 13 0,-1-1-8 0,1 1-14 16,0 0 7-16,-1 0 15 0,0 1-9 0,0-1-14 0,0 1 8 0,0-2 15 16,0 2-9-16,0 0-13 0,0 0 10 0,-1 0 21 0,0-1-11 15,1 1-16-15,0-1 8 0,0 1 14 0,-1-1-7 0,0 1-13 16,1-1 7-16,0-2 12 0,0 2-8 0,0-1-14 0,0-2 8 15,0 2 16-15,1-3-8 0,0 0-14 0,-2 0 10 0,2 0 19 16,-1-1-8-16,0 0-13 0,0 0 9 0,0 0 14 0,0 0-4 0,0 0-10 16,0 2 8-16,0-1 16 0,-1 0-8 0,0 0-14 15,1 2 5-15,0-2 14 0,0 1-9 0,-1 1-13 0,2 0 4 0,-2 0 12 16,0 0-8-16,1 0-14 0,-1 0 7 0,2 0 10 0,-2 0-7 16,0 1-15-16,1-1 6 0,-1 1 12 0,0 0-6 0,2-1-15 15,-2 1 8-15,1-1 13 0,0 1-6 0,0 0-15 0,0-1 7 16,0 1 14-16,-1-1-6 0,2 0-12 0,-2 0 8 0,2 0 14 15,-2 0-4-15,2 0-12 0,-1-1 9 0,0 1 18 0,0-2-6 0,1 1-12 16,0-1 11-16,-1 1 13 0,1-1-3 0,0-1-6 16,1 0 4-16,0 0 10 0,0 0-7 0,0 0-10 0,0-1 5 0,1-1 8 15,0 1-10-15,1-1-12 0,-1 1 3 0,0-2 8 0,1 0-7 16,0 0-10-16,1 0 2 0,0 0 1 0,-1 0-6 0,1-3-6 16,0 3 3-16,-2-2 9 0,2 1-5 0,-1-2-5 0,0 0 4 15,0 1 12-15,0 1-3 0,0-1-3 0,0 1 3 0,-1-1 6 16,0 2-3-16,1-1-8 0,-1-2 4 0,-1 1 5 0,0 1-4 0,0-2-7 15,0 0 1-15,0 0 6 0,0-2-5 0,-1 2-8 16,1-1 2-16,0 1 5 0,-2-2-4 0,2-1-4 0,-1 2 4 0,1 1 4 16,0 0-3-16,0 0-2 0,0 0 2 0,0 0 6 0,1 1-3 15,-1-1-3-15,2 2 3 0,0-2 6 0,0 0-1 0,0 1-7 16,2-1 2-16,0 2 3 0,2-2-3 0,-1 1-4 0,0 1-1 16,2 1 5-16,0-3-4 0,-1 3-2 0,2-2 1 0,2 1 5 15,-2-2-4-15,1 1-8 0,0 1 3 0,1-2 1 0,0-2 1 16,0 2-5-16,0-1 3 0,0 1 4 0,0-2-1 0,0 1-1 15,-1-1-1-15,0 2 5 0,-1-1-1 0,2 1-5 0,-4 0 1 0,1 1 4 16,0-1-1-16,-2 2-1 0,0 1 2 0,-1-3 4 16,0 3-2-16,-1 0-5 0,-2 0 2 0,-1 0 5 0,-1 3-3 0,0-3-4 15,-2 1 1-15,0 1 4 0,-2 1-2 0,0-2-4 0,-1 2 1 16,1-1 4-16,0 1-2 0,-1-1-4 0,1 0 2 0,1-2 4 16,0 1-3-16,0 0-6 0,1-2 4 0,1 0 4 0,-1 0-1 0,0-1-5 15,2-1 2-15,0 0 5 0,-1 0-1 0,1-1-4 16,-2-1 2-16,2 1 3 0,-2 0-1 0,2 0-4 0,-2 1 5 0,1-1 9 15,-2 1 5-15,1 0 4 0,-1 0 6 0,1 1 7 0,-1 0 1 16,0 1-1-16,0 1 1 0,-1-1 1 0,0 2-2 0,-1-1-1 16,1 2 0-16,-2 0 2 0,1 0-2 0,-1 1-3 0,0 1-8 0,-1-1-7 15,-1 1-4-15,0 2-1 0,-1-2-2 0,1 2-4 16,-2 0 2-16,1 0 2 0,-2 2-2 0,1-1 0 0,-1 1 0 0,1 1 3 16,-1 0-5-16,2 0-4 0,-2 0 2 0,1 1 4 15,0 1-5-15,1 1-1 0,-1-1 2 0,2 2 2 0,-2 0-2 0,2 1-4 16,-1 1 4-16,1 1 4 0,0 1-5 0,-1-1-1 0,2 1 0 15,-1 1 3-15,1-1-1 0,0 0-4 0,0 2 1 0,0-2 1 16,1 2-2-16,-1-2-2 0,2 1 1 0,-1-1 3 0,0 1-2 0,1-1-4 16,-1-1 3-16,0 0 2 0,2 1-1 0,-2-2 1 15,2 0-1-15,-2 0 4 0,2 0-1 0,-2 0-1 0,2-2 2 0,-2 2-1 16,2-1 1-16,-2 0-2 0,1 0 0 0,-1 1 0 0,0-1 0 16,1-1-2-16,-1 1 2 0,0 0 2 0,-1 0-2 0,2 0-2 15,-2-1 1-15,1 1 2 0,-1 0-2 0,0 0-5 0,0 0 4 16,0-1 1-16,0 1-1 0,0 0 1 0,0 0-1 0,0 1 1 15,0-1-1-15,0 1 1 0,0-2-2 0,0 2 0 0,0-1 0 0,0 1-2 16,1-1 4-16,-1 1 1 0,2 0-2 0,-2-1-2 16,1 1-1-16,-1 0 2 0,1-1 0 0,1 1-3 0,-2 0 3 0,1 0 0 15,-1 0 0-15,1 0 0 0,1 0 0 0,-1 1 0 0,0-1-1 16,1 1 1-16,-1 0 1 0,0 0 1 0,-1 1 1 0,2-1 0 16,-1 1 0-16,0 1 0 0,1-1 0 0,-1 0 1 0,2 2-1 15,-2-2 0-15,2 2 0 0,-1 0 2 0,1-1-1 0,0 1-2 16,-1 1 1-16,2 1-2 0,0-3 2 0,0 3 0 0,0 0 0 0,0-2 2 15,0 2-2-15,0-3 0 0,0 3 0 0,0-3-2 16,0 3 2-16,-1-3 0 0,1 3 0 0,0-2 2 0,0 2-2 0,0 0-2 16,0-2 2-16,0 2 2 0,0 0-4 0,0 0 1 0,0 0 1 15,0-3 0-15,0 3 1 0,0 0-1 0,0 0 0 0,0 0 0 16,0 0 2-16,0 0-2 0,0 0-2 0,0 0 1 0,0 0-2 16,0 0-3-16,0 0 0 0,0 0 0 0,0 0-3 0,0 0 0 15,0 0-3-15,0 0 3 0,0 0-3 0,0 0 0 0,0 0-2 0,0 0 2 16,0 0 0-16,0 0 2 0,0 0 1 0,0 0 3 15,0 0 0-15,-1-1 0 0,1 1 3 0,0 0 1 0,0 0 1 0,0 0-2 16,0 0 1-16,0 0 4 0,0 0-1 0,0 0 1 0,0 0-1 0,0 0 4 16,0 0-4-16,0 0 1 0,0 0-2 0,0 0 0 15,0 0 0-15,-2-1-2 0,2 1 1 0,0 0 2 0,-1-1-1 0,1 1-1 16,-1-2 2-16,1 2 1 0,0 0-4 0,-2-1-2 0,2 1 1 16,0 0 1-16,-1-1 4 0,0 0-1 0,1 1 1 0,-3-1-1 15,2-1 1-15,-1 1-1 0,1 0 1 0,-2 0-2 0,2 0 0 16,0-1 1-16,-2 1 1 0,2 0 2 0,-1 0-1 0,2 1-1 15,-2-1-1-15,0-1-2 0,1 1-1 0,0 0 4 0,-1 0-1 16,2 1-1-16,-1-3 0 0,1 3 0 0,-1-1 0 0,1 1-1 16,0 0-1-16,-2-1 1 0,2 1-1 0,-1-2-1 0,1 2 2 0,-1-3 2 15,1 1-2-15,-2-1-1 0,2 3-1 0,0-2 2 16,0 0-1-16,0-1 1 0,0 1-1 0,0-1 1 0,2 1-1 0,-2 2 1 16,0-4-1-16,0 2 4 0,1 0-4 0,-1 2 1 0,0-3 1 15,0 1 1-15,0-1-1 0,0 3 2 0,0-3-1 0,1 0 1 16,-1 1-1-16,0 2-1 0,0-2 0 0,0 2-1 0,0-4 1 15,0 4-2-15,0-2 2 0,0 2 0 0,0 0-1 0,0-3-1 16,0 3 2-16,0 0 0 0,0 0 0 0,0 0-1 0,0-2-1 0,0 2 1 16,0 0-1-16,0-3 2 0,0 3-1 0,0 0-1 0,0-3 2 15,0 3 0-15,0-3 2 0,0 3-1 0,2-2-1 0,-2 2-1 16,0 0 1-16,0-2 1 0,0 2-1 0,0 0 0 0,0-3 0 16,0 3 2-16,0 0-1 0,0 0 1 0,0 0-2 0,0-2 0 15,0 2-2-15,0-3-1 0,0 3 2 0,0 0 1 0,0-2-2 0,0 2 1 16,1-2-2-16,-1 2 1 0,0-3 2 0,0 1-1 15,0 2-1-15,1-3 1 0,-1 3-1 0,0-2 1 0,0 2 2 0,0-2 1 16,0 2-1-16,0 0-1 0,0 0 0 0,0 0 0 0,0 0 0 16,0 0 0-16,0 0 0 0,0 0 2 0,0 0-1 0,0 0 1 15,0 0-2-15,0 0-2 0,0 0-1 0,0 0 0 0,0 0-3 16,0 0 0-16,0 0 0 0,0 0 0 0,0 0-3 0,0 0-1 16,0 0-4-16,0 0-1 0,0 0-1 0,0 0-4 0,0 0 1 0,0 0 2 15,0 0-1-15,0 0-4 0,0 0 2 0,0 0 1 16,0 0-4-16,0 0-4 0,0 0 0 0,0 0 2 0,0 0-2 0,0 0-3 15,0 0 0-15,0 0 3 0,0 0-3 0,0 0-5 0,0 0 2 16,0 0 5-16,0 0-2 0,0 0-6 0,0 0 6 0,0 0 10 16,0 0-1-16,0 0-3 0,0 0 6 0,0 0 9 0,0 0 0 15,0 0-7-15,0 0 7 0,0 0 10 0,0 0-2 0,0 0-7 16,0 0 7-16,0 0 10 0,0 0-5 0,0 0-10 0,0 0 6 16,0 0 6-16,0 0-3 0,0 0-9 0,0 0 6 0,0 0 9 15,0 0-6-15,0 0-9 0,0 0 5 0,0 0 8 0,0 0-5 0,0 0-11 16,0 0 4-16,0 0 10 0,0 0-4 0,0 0-7 0,0 0 5 15,0 0 7-15,0 0-5 0,0 0-10 0,0 0 8 0,0 0 8 16,0 0-5-16,0 0-10 0,0 0 7 0,0 0 10 0,0 0-3 16,0 0-11-16,0 0 4 0,0 0 8 0,0 0-5 0,0 0-8 15,0 0 4-15,0 0 8 0,0 0-4 0,0 0-8 0,0 0 3 0,0 0 9 16,0 0-5-16,0 0-8 0,0 0 4 0,0 0 9 16,0 0-6-16,0 0-9 0,0 0 7 0,0 0 10 0,0 0-5 0,0 0-11 15,0 0 5-15,0 0 8 0,0 0-5 0,0 0-9 0,0 0 4 16,0 0 8-16,0 0-4 0,0 0-8 0,0 0 4 0,0 0 11 15,0 0-10-15,0 0-13 0,0 0 5 0,0 0 9 0,0 0-4 0,0 0-10 16,0 0 7-16,0 0 10 0,0 0-5 0,0 0-10 16,0 0 6-16,0 0 11 0,0 0-8 0,0 0-6 0,0 0 4 15,0 0 14-15,0 0-6 0,0 0-9 0,0 0 6 0,0 0 12 16,0 0-7-16,0 0-11 0,0 0 7 0,0 0 11 0,0 0-4 0,0 0-13 16,0 0 5-16,0 0 11 0,0 0-5 0,0 0-11 0,0 0 7 15,0 0 11-15,0 0-7 0,0 0-12 0,0 0 5 0,0 0 13 16,0 0-8-16,0 0-10 0,0 0 3 0,0 0 14 0,0 0-8 15,0 0-11-15,0 0 7 0,0 0 11 0,0 0-7 0,0 0-10 16,0 0 7-16,0 0 12 0,0 0-5 0,0 0-10 0,0 0 5 0,0 0 8 16,0 0-4-16,0 0-9 0,0 0 8 0,0 0 8 15,0 0-4-15,0 0-12 0,0 0 5 0,0 0 11 0,0 0-5 0,0 0-14 16,0 0 4-16,0 0 11 0,0 0-4 0,0 0-10 16,0 0 7-16,0 0 7 0,0 0-5 0,0 0-10 0,0 0 5 0,0 0 10 15,0 0-5-15,0 0-11 0,0 0 7 0,0 0 10 0,0 0-5 16,0 0-8-16,0 0 3 0,0 0 9 0,0 0-6 0,0 0-9 15,0 0 6-15,0 0 9 0,0 0-6 0,0 0-9 0,0 0 6 0,0 0 10 16,0 0-5-16,0 0-11 0,0 0 7 0,0 0 10 16,0 0-7-16,0 0-8 0,0 0 5 0,0 0 11 0,0 0-7 0,0 0-8 15,0 0 4-15,0 0 10 0,0 0-7 0,0 0-10 16,0 0 5-16,0 0 10 0,0 0-6 0,0 0-9 0,0 0 7 0,0 0 11 16,0 0-6-16,0 0-12 0,0 0 6 0,0 0 12 0,0 0-4 15,0 0-11-15,0 0 7 0,0 0 11 0,0 0 0 0,0 0-4 16,0 0 8-16,0 0 11 0,0 0-4 0,0 0-11 0,0 0 7 15,-2 0 8-15,2 0-4 0,-3-2-11 0,0 2 4 0,1 0 10 16,2 0-7-16,-3-1-7 0,0 1 0 0,3 0 5 0,-2-1-8 0,2 1-9 16,0 0 3-16,0 0 7 0,0 0-2 0,0 0-7 15,0 0 7-15,0 0 8 0,-2 0 1 0,2 0-8 0,0 0 7 0,0 0 8 16,0 0-1-16,0 0-4 0,0 0 4 0,0 0 1 0,0 0-3 16,0 0-6-16,0 0 1 0,-2-1 7 0,2 1-7 0,0 0-7 15,0 0 2-15,0 0 2 0,0 0-4 0,0 0-7 0,0 0-1 0,0 0 1 16,0 0-1-16,0 0-4 0,0 0 2 0,0 0 4 15,0 0-2-15,0 0-5 0,0 0 2 0,0 0 4 0,0 0-4 0,0 0 1 16,0 0-1-16,0 0 4 0,0 0-4 0,-3-1-2 0,3 1 2 16,-3 0 1-16,-1 0-1 0,0 0-4 0,0 0 5 0,-1 0 2 15,0-2-1-15,-2 2-4 0,-1 0 2 0,1 0 2 0,-1 0-1 16,2 0-4-16,-1 0 4 0,0 0 2 0,-1 0 1 0,2 0-4 16,-1-1 1-16,-1 1 2 0,0 0-2 0,0-1-4 0,-1 1 4 15,1 0 5-15,-2-1-4 0,1 1-6 0,-2 0 5 0,2 0 2 16,-2 0-2-16,-1 0-5 0,0 0 3 0,-1 0 4 0,0 1-2 0,-1-1-5 15,1 0 3-15,-2 1 1 0,1-1-4 0,-2 1-3 16,0-1 2-16,0 2 4 0,-3-2-3 0,2 1-3 0,-2-1 0 0,-1 1 4 16,1 0-2-16,-1-1-5 0,2 1 1 0,-1 1 5 0,0-1 0 15,2-1-6-15,0 1 3 0,1 0 6 0,-2-1-3 0,2 1-6 16,-1-1 3-16,0 2 8 0,-1-1-5 0,1 0-5 0,-2-1 4 0,1 1 5 16,-1 0-5-16,-1 1-7 0,1-1 5 0,-1 0 11 15,2 0-5-15,-1 0-8 0,0 1 5 0,2-1 8 0,1 0-5 0,0 0-8 16,0 0 4-16,1 1 8 0,2-2-4 0,0 1-6 15,-1-1 3-15,4 1 11 0,-1-1-7 0,0 1-8 0,2-1 4 0,1 0 10 16,0 0-5-16,1 0-10 0,1 0 5 0,0 0 12 0,2 1-6 16,0-1-6-16,0 0 5 0,0 0 7 0,0 0-6 0,0 0-9 15,0 0 6-15,0 0 9 0,-1-1-5 0,0 1-10 0,-1-1 3 0,1 1 6 16,0-1-10-16,-1 1-17 0,0-1 0 0,-1 1 4 16,-1-2-11-16,1 2-17 0,-1-1-2 0,0 1 4 0,0-1-20 0,-1 0-26 15,1 1-10-15,0-1-3 0,0-1-22 0,0 1-29 0,1 0-14 16,2 0-8-16,0 0-23 0,-1 1-29 0,4-2-7 0,-1 1-3 15,3 1-31-15,0 0-41 0,0 0 4 0,0 0 19 0,0 0 10 0,3-5 7 16,1 2 25-16,1-1 25 0,0 1 24 0,3-1 192 16</inkml:trace>
  <inkml:trace contextRef="#ctx0" brushRef="#br1" timeOffset="94996.4978">19163 3802 91 0,'0'0'122'0,"0"0"-2"0,0 0 1 0,0 0 2 0,-2 0 2 15,0 1-19-15,-1 1-26 0,-1 1-25 0,-1-1-25 0,-1 2-7 16,0-1-7-16,-4 1 2 0,1 1 2 0,-2-1 1 0,1 1-2 15,-1 0 1-15,-2 0 5 0,1 1-1 0,-2-1 2 0,1 1-4 16,-2-2-1-16,2 1 0 0,-2 1 2 0,1-1 2 0,-1 0 2 16,-1 1-1-16,0-1-4 0,0 1 5 0,-1 0 2 0,-1 0 1 0,1 0-3 15,0 0 0-15,1 0-2 0,-2 0 1 0,2-2-1 16,-1 2 4-16,1 0 1 0,1-1 4 0,1 1 8 0,-1-1 5 0,3 0 1 16,0 0-2-16,1-1-4 0,1 0 0 0,2 1 0 0,0-2-1 15,0 2-5-15,2-1 0 0,1 1 1 0,0-2-7 0,1 2-4 16,0 0-7-16,1 0-4 0,2-1-3 0,-1 1-4 0,2 0 11 15,2 1 13-15,-1 0 1 0,3 0-5 0,1 0 8 0,3 1 9 0,2 0-4 16,3 1-5-16,3 0 4 0,3-1 5 0,3 2-22 0,5-2-31 16,2 1-32-16,3-1-34 0,3 2-65 0,2-2-77 15,1 0-21-15,0 0-5 0,0 1-5 0,-2-1-10 0,-2 0 4 0,0-1 2 16,-2 0 1-16,-4-1-8 0</inkml:trace>
  <inkml:trace contextRef="#ctx0" brushRef="#br1" timeOffset="98432.2874">19092 2548 0 0,'-5'0'7'16,"-1"0"112"-16,1 0 4 0,0 0 3 0,-1-2 4 0,2 2 2 0,0 0 2 15,2 0-31-15,-2 0-37 0,4 0-21 0,-3 0-15 0,3 0-1 0,0 0 1 16,0 0 1-16,0 0 7 0,0 0-1 0,0 0 4 16,0 0-1-16,0 0-2 0,0 0-1 0,0 0 1 0,-3 0-4 0,3 0 1 15,0 0-1-15,0 0 1 0,0 0-2 0,0 0-2 0,-2 0-5 16,2 0-7-16,-3 0-7 0,3 0-6 0,-3 2 0 0,3-2 0 16,0 0-1-16,-2 0-4 0,2 0 1 0,0 0 2 0,-3 0-2 15,3 0-4-15,-1 1-1 0,1-1 2 0,0 0-1 0,-2 2 2 0,2-2 2 16,0 0-2-16,-1 1-2 0,1-1 1 0,0 0 1 0,0 0 1 15,-1 2-2-15,1-2-2 0,-2 1 1 0,1 1 2 0,0-1 2 0,-1 1-1 16,1-1-1-16,0 2-1 0,-2-1 1 0,2-1 1 16,-1 1 1-16,1 1-2 0,0-3 0 0,1 0 0 0,-2 3 0 0,2-3-2 15,-1 1 1-15,1-1-1 0,0 0 1 0,-1 2-1 0,-1-2 4 16,1 1-1-16,-2 1 1 0,3-2-4 0,-2 1 1 0,-1-1 2 16,0 2-1-16,1-2-3 0,-1 0 0 0,0 1-1 0,3-1-2 0,-1 0-3 15,1 0-2-15,-3 2-1 0,3-2-3 0,0 0-1 16,-1 1 1-16,1-1 0 0,0 0-2 0,0 0-2 0,-1 2-1 0,1-2 2 15,0 0 2-15,0 0 1 0,0 3 3 0,1-2 0 0,0 1 1 0,-1-2 5 16,2 1 0-16,-1 1 0 0,2-1 3 0,-2 1 2 16,0-2 2-16,2 1 1 0,-2 1-1 0,-1-2 2 0,3 1 2 0,-3-1 1 15,3 2 0-15,-3-2 3 0,2 0-2 0,-2 0-1 0,0 0 3 16,3 0 0-16,-3 0 0 0,3 0 2 0,-3 0 1 0,0 0 0 16,2 1 7-16,1-1 8 0,-2 2 14 0,2-2 14 0,0 1 4 0,-1-1 1 15,2 2 9-15,-1-2 12 0,1 0 3 0,1 0 0 0,1 1 12 16,0-1 15-16,1 2-2 0,1-2-4 0,1 1 2 0,1-1 4 15,2 2-18-15,0-2-26 0,2 0 5 0,1 0 11 0,1 0-16 0,0 0-20 16,3 0 1-16,-1 0 10 0,4 0-19 0,-1 0-25 0,0 0 5 16,3 0 17-16,0 0-10 0,0 0-19 0,2 1 13 0,-1-1 17 15,2 0-10-15,-1 0-19 0,1 2 10 0,1-2 18 0,1 1-9 16,1 1-21-16,2-2 13 0,0 1 23 0,2 1-6 0,2-1-13 16,3 1 7-16,1-1 18 0,1 2-8 0,3-1-17 0,2-2 10 0,0 1 18 15,2 1-6-15,2-1-14 0,0 1 10 0,2-1 17 0,2 1-10 16,0-1-16-16,2 1 4 0,2-1 12 0,0 2-5 0,2-1-13 15,0-1 8-15,2 1 11 0,-1 1-8 0,0-2-13 0,-1 2 7 0,-1-1 8 16,-3 1-5-16,0 0-10 0,-3-2 2 0,-1 2 8 0,0 0-8 16,-2 0-11-16,-1 0 1 0,-1 2 1 0,-1-4-6 0,-1 4-9 15,0-2 3-15,-2 0 7 0,-2 0-7 0,-2 0-10 0,-2-2 1 0,-5 2 6 16,-2-1-6-16,-3-2-8 0,-3 1-4 0,-4-1-6 16,-1 0-19-16,-4 0-25 0,-1 0-19 0,-4-1-22 0,-2 1-40 0,-1-2-43 15,-3 1-36-15,-2-2-36 0,-2-2-54 0,-1 5-63 0,-2-7-15 16,-4 1-1-16,-3-2 5 0,-3-1 8 0,-3 2 18 0,-3-4 21 15,-2 2 21-15,-3-1 24 0</inkml:trace>
  <inkml:trace contextRef="#ctx0" brushRef="#br1" timeOffset="99384.0506">21087 1807 0 0,'-6'-8'63'0,"0"-1"99"0,-2 1 1 15,-2 0 5-15,1 0 6 0,-2 0 6 0,-1 1 5 0,-1 1 11 16,1 0 13-16,-1 0-53 0,-2 0-72 0,2 1-24 0,-3 1-11 16,0 1-2-16,0 0-4 0,-2 2 4 0,0 1 1 0,-1 1-5 0,0 1-8 15,1 0 5-15,0 0 11 0,1 2-12 0,1 0-15 0,1 0 5 0,2 2 8 16,2 2-2-16,3-1-8 0,2 2 6 0,0 2 12 16,4 0-8-16,0 2-8 0,4 2 5 0,0-1 10 0,4 3-14 0,0 0-20 15,4-1 8-15,0 2 18 0,4 0-9 0,0 0-16 0,2 0 8 16,2-1 16-16,0 1-11 0,0-2-18 0,0 1 9 0,0-1 18 15,-2-2-11-15,0 2-16 0,-3-2 6 0,0-1 17 0,-2 1-16 0,-2-2-22 16,-1-2 8-16,-1 1 14 0,-2-2-7 0,-2 0-16 0,-2-3 8 16,-1 0 19-16,-2 0-11 0,-4 0-18 0,0 0 10 0,-4-2 19 15,-3-1-13-15,-2 2-20 0,-2-2 8 0,-2 0 17 0,-2 0-10 0,-3 0-22 16,0-2 10-16,0 2 14 0,-1-1-11 0,2-2-22 16,0 1 5-16,5-1 11 0,0 0-13 0,4 0-17 0,2-1 2 0,2 1 10 15,2 0-17-15,4-2-24 0,2 1-2 0,2 1 2 0,4-2-12 16,2 1-16-16,5-2 4 0,2 0 10 0,3 0 1 0,3 0-4 15,4-2 5-15,1 2 8 0,1-1 2 0,3-2 2 0,1 1 14 0,1 1 16 16,2-1 12-16,0-1 10 0,0 0 8 0,1-1 12 0,-1 1 5 16,0-2 4-16,0 2 7 0,-3-1 10 0,1 1 10 0,-4 0 10 15,-2 0 23-15,-1 0 24 0,-4 0 8 0,-2 1-1 0,-4 1 16 0,-1-1 16 16,-4 1 0-16,-1-1-3 0,-3 2 10 0,-1-1 13 0,-3 1-8 16,-3 0-17-16,-1 0-2 0,-1 0-2 0,-3 0-21 0,-3 0-27 15,0 3 1-15,-2-2 11 0,-2 1-16 0,-1 1-23 0,2 1 3 16,-2 1 10-16,1 1-13 0,2 0-22 0,-1 0 7 0,4 1 13 15,-1 1-8-15,3 1-19 0,1 0 4 0,2 0 13 0,0 1-14 0,2 2-16 16,0-1 5-16,2 1 10 0,1 0-11 0,0 0-17 0,1 0 8 16,2 1 17-16,0-1-9 0,1 2-15 0,0-1 8 0,1-1 14 15,0 2-4-15,2-2-15 0,0 0 8 0,-1-2 14 0,1 2-5 0,1-1-16 16,0-2 10-16,0 0 13 0,1 0-9 0,-1-2-15 16,2 1 4-16,-1-2 11 0,0 1-13 0,1-2-20 0,-1 1-2 0,0-2 7 15,2-1-19-15,-2 0-25 0,1-1 2 0,-1-1 10 0,0 1-15 16,1-4-21-16,-1 1 3 0,-1-1 7 0,0 1-10 0,0-2-15 15,0-2 8-15,-1-1 16 0,-1 2-2 0,1-4-5 0,0 2 14 0,-2-1 22 16,0-2-2-16,-1 1-11 0,0 2 17 0,0-1 24 0,0-1 6 16,-1 2 3-16,0 0 24 0,-1 2 29 0,1-1 4 0,-2 2-3 15,2 0 19-15,-2 0 29 0,2 2 0 0,-2 1-9 0,1 0 9 0,-1 1 14 16,0 1-11-16,-1 1-17 0,2-2 4 0,-2 2 4 0,0 0-17 16,4 2-23-16,-2-1-1 0,1 1 8 0,0 1-19 0,-1 0-26 15,1 1 0-15,0 1 12 0,-1 1-8 0,1 1-14 0,-2 1 7 16,2-1 15-16,-2 2-17 0,1-1-23 0,-2 2 2 0,0-1 10 15,0 2-20-15,0-1-27 0,0-1-3 0,-2 2 4 0,2-1-19 0,-1 1-24 16,0-2-6-16,-1 0-1 0,2 0-17 0,0-2-18 0,2 1-6 16,-1-2 3-16,0 0-18 0,3-3-20 0,0 1 1 0,3-2 8 15,1-2-31-15,3 0-45 0,1-3 0 0,1 0 14 0,3-3 7 0,0 0 7 16,3 0 13-16,-1-2 13 0,1-1 15 0,0 0 165 16</inkml:trace>
  <inkml:trace contextRef="#ctx0" brushRef="#br1" timeOffset="99533.272">21939 2003 145 0,'4'-6'308'0,"0"2"35"0,1-2 46 16,0 0 20-16,-1 0 13 0,0-2 2 0,2 1 4 0,-2 1 1 0,1-2 0 15,0 1-48-15,2 1-63 0,-2-2-72 0,2 2-78 0,0 0-36 0,-1 0-23 16,1 1-61-16,-2 0-72 0,2 0-49 0,0 2-41 0,-1-1-59 16,1 1-59-16,0 1-79 0,-1 1-83 0,0 1-26 0,-6 0-8 15,5 1 1-15,-5-1-2 0,0 0 6 0,-1 5 6 0,-3-1 24 0,-3-1 28 16,-2 2 31-16,-1-1 163 0</inkml:trace>
  <inkml:trace contextRef="#ctx0" brushRef="#br1" timeOffset="101851.7721">21749 2788 115 0,'0'-5'162'0,"0"1"3"0,2 1 0 15,-2-2-7-15,1 2-8 0,0 0 4 0,2 2 11 16,0 1-39-16,-1 0-49 0,2 0-16 0,2 0 2 0,0 0 11 0,1 1 13 16,2 1-6-16,1-2-12 0,0 1 3 0,1 1 4 0,2-2-2 15,1 1-11-15,0 1 6 0,1 1 7 0,2-3 4 0,2 3-1 16,0-2-4-16,1 1-7 0,1-2-19 0,0 1-19 0,1-1 8 16,0 0 17-16,0 0-7 0,0 0-13 0,-2 0 7 0,2 0 16 15,-4 2-8-15,1-1-19 0,-2 1 4 0,-1-2 8 0,-1 1-13 0,-2 2-15 16,1-1 2-16,-4 1 5 0,1 0-13 0,0-2-19 15,-2 2 7-15,-1 0 15 0,-1 2-9 0,-1-2-17 0,0 0 8 0,-1 3 15 16,-2-2-7-16,-1 2-17 0,1-1 9 0,-3 1 18 0,0 0-8 16,-1 0-17-16,-2 1 8 0,0-1 20 0,-1 2-10 0,0-2-19 15,-1 0 11-15,-2 0 18 0,2 1-9 0,-2-1-13 0,1 2 7 16,-1-1 16-16,0 1-8 0,1-2-19 0,0 3 13 0,1 0 16 16,0-2-9-16,-1 4-17 0,2-1 10 0,0 1 17 0,2-1-8 15,-2 4-17-15,1-1 9 0,-1 1 16 0,1 1-8 0,-1 0-19 16,2 3 10-16,-2 0 17 0,0 0-10 0,0 0-21 0,0 0 11 0,-2 0 17 15,1 1-8-15,0 1-17 0,-1 1 10 0,0-3 17 16,-1 3-9-16,-1-2-18 0,0 1 15 0,0 1 24 0,-1 0-6 0,-1-2-15 16,0 4 9-16,-1-1 18 0,0-1-9 0,2 3-18 0,-2-1 11 15,1 1 17-15,0 1-10 0,1 1-18 0,0 1 8 0,-1-2 17 16,1 4-16-16,1-1-24 0,-1 1 8 0,1 2 17 0,0 1-10 0,0 1-15 16,0 1 8-16,0-1 16 0,0 2-11 0,1 0-17 15,-1 0 10-15,1-2 19 0,1 1-7 0,-1 0-18 0,0-1 12 0,1 1 21 16,0-1-6-16,2 1-15 0,0 0 6 0,0-1 18 15,2 1-10-15,-1-2-16 0,2 2 8 0,-1-2 18 0,1 1-10 0,0 0-17 16,1 0 7-16,-2 0 17 0,2 0-10 0,-1 0-22 0,1 1 11 16,-1-1 14-16,-1 1-8 0,1 0-14 0,0-2 10 0,-1 0 16 15,1 1-8-15,-2-1-10 0,1 1 6 0,-2 0 17 0,0 1-8 0,0 1-12 16,-2-1 7-16,1 2 13 0,0 0-10 0,-2 0-16 16,0 0 8-16,1 2 11 0,-2-1-5 0,1 1-16 0,-1-1 5 0,1 1 8 15,1-1-8-15,0-1-15 0,0 0 7 0,0-1 11 0,1-1-9 16,1 0-12-16,-1-2 9 0,1 1 15 0,0-2-7 0,1 0-14 15,0 2 4-15,1-2 14 0,-1 2-6 0,0-1-9 0,2-1 8 16,0 1 10-16,-1 1-6 0,1-3-12 0,0 3 6 0,-1 0 12 16,1-2-6-16,0 2-14 0,1-1 7 0,-2-1 10 0,2 2-6 15,-1-1-12-15,0-2 6 0,-1 1 12 0,1-2-5 0,0 1-11 16,-1 0 8-16,1-3 19 0,0 1-4 0,-1 1-4 0,1-1 9 0,0 1 11 16,-1-1-5-16,1 1-11 0,0 1 7 0,-1-2 13 15,0 2-5-15,-1-1-8 0,0 1 4 0,1 0 10 0,-1 0-5 0,-1 1-13 16,0 1 2-16,-1 1 6 0,-2 0-6 0,0 1-4 0,1 1 5 15,-2-1 11-15,-2 1-3 0,2-1-3 0,-1 1 3 0,1-1 6 16,-1 1-4-16,1 1-5 0,-2 0 1 0,2 0 4 0,0 1-4 16,0 1-5-16,0-1-1 0,0 1 1 0,0 2-4 0,0-1-2 15,0 2-5-15,0-1 0 0,0 0-3 0,0 1-2 0,2-2-1 0,-2 1 0 16,1 0-3-16,0-1 0 0,1 0 2 0,0-1-2 0,1 0 0 16,0 1 0-16,1-1 0 0,0 1 0 0,0 0-2 0,0 0-2 15,0 0 1-15,0 1 0 0,0-1 0 0,0 1 1 0,0 0 1 16,1 0-1-16,-1 1 2 0,0 0 0 0,1-1 3 0,-1 0 0 15,0 0 0-15,2 0-3 0,-2-1 5 0,1 1 2 0,-1 1 1 0,1-2-2 16,1 2 0-16,-1 1 3 0,0 0 0 0,1 0-3 16,-1 1 0-16,2 2 0 0,-2-1 0 0,0 0-3 0,1 1 1 0,0-1 2 15,0 1-1-15,0-2-2 0,0 0 1 0,0-1 2 0,1-1 0 16,0 1 2-16,1-1-2 0,0 1 0 0,0 0 1 0,0 0-1 16,0 0 0-16,0 0 0 0,-2 0 0 0,2 0-1 0,-1 0-2 0,1 1 0 15,-1-1-2-15,-1 0 2 0,1 0 0 0,0 0-4 16,-1 0 1-16,0-1 1 0,-1-1-2 0,0 1-1 0,1-2 1 0,-1 3 1 15,0-3 0-15,1 0-2 0,-1 3 2 0,0-3 3 16,1 0-3-16,-1 1-1 0,0-2-1 0,1 1 1 0,0 0-1 0,0-3-2 16,-1 0 2-16,2 0 4 0,-2-2-2 0,0-1-3 0,1-1 1 15,-1-2 2-15,-1-2 0 0,0-1-1 0,0-1-1 0,-1-2 2 16,-2 0 0-16,0-2 0 0,1-1 3 0,-2-1 2 0,0-1-2 0,-2-1-2 16,1-1 2-16,-2-2 2 0,-1 0-1 0,0-2-1 15,-2 1 0-15,-2-2 2 0,-2-2-2 0,0-1 0 0,-1 2 1 0,-2-4 2 16,1 2 0-16,-2-1-3 0,2-2 0 0,-1 0 3 15,1 0 0-15,-1-2-4 0,-1-1 1 0,0 2 3 0,-1-2-2 0,0 0-2 16,-1 0 1-16,0 0 4 0,0-3-2 0,-1 1-5 16,0 1 1-16,-2-2 2 0,2 0-3 0,-2-2-3 0,0 1 2 0,1 1 2 15,-2-2-1-15,0-1-3 0,-2 2 3 0,0-4 6 0,-1 2-3 0,-1-1-6 16,-1 1 5-16,-2-2 5 0,-1 1-2 0,0-2-7 16,-1 1 5-16,-2-1 3 0,-1 2-1 0,0-2-5 0,-1 1 3 0,-2-1 6 15,-1 0 1-15,-1 0 1 0,-1 0 4 0,1 0 4 16,0 2-2-16,-1-2-8 0,1 0 4 0,-2 1 10 0,1 1-5 0,-1-1-6 15,0 1 3-15,-1-1 6 0,-1 1-5 0,0 1-8 0,-2-2-2 16,-1 2 0-16,-1-1-8 0,-2 2-5 0,-1-1 2 0,-1 2 5 16,-2 1-4-16,2-2-10 0,-2 1 5 0,0-1 9 0,1 2-4 15,-1-1-7-15,-1 1 4 0,1 0 7 0,-1 0-5 0,-1 1-7 16,0 1 3-16,-2-1 6 0,0 1-1 0,1-1-4 0,-1 2 4 0,-1-1 5 16,1 2-5-16,2 1-5 0,-2-1 1 0,1 1 7 15,-1 1-2-15,-2 0-6 0,-2 0 3 0,0 0 7 0,-2 0-4 0,0 0-6 16,-2 0 2-16,-1 0 4 0,1 1 0 0,1 2-3 0,-1-1 3 15,0-2 4-15,1 1-4 0,-4 1-6 0,1-1 2 0,0 1 7 16,-2-2-5-16,-1 1-7 0,1 1 5 0,-1-1 5 0,2 1-2 0,0-2-8 16,1 0-2-16,1 0 4 0,0 0-5 0,0 0-8 15,0 0 4-15,0 0 7 0,0 0-5 0,0 0-5 0,0-2 5 0,1 1 11 16,1-1-3-16,0 1-3 0,2 1 3 0,0-3 8 0,2 1-4 16,-2 1-4-16,1-2 5 0,-1 0 2 0,1 1 1 0,-1 1-5 15,2-1 3-15,-1 1 4 0,0-2-4 0,3 1-6 0,0 1 2 16,3-2 5-16,-2 1-4 0,3-1-6 0,-1 1 3 0,1 0 8 15,0-1-4-15,0 1-4 0,0-1 3 0,1 1 5 0,1-2-2 0,-1 2-5 16,3-2 7-16,0 1 4 0,0-1-3 0,3-1-5 16,-1 1 4-16,2-1 5 0,0 0-2 0,2-1-5 0,0 0 3 0,1 0 7 15,1 0-2-15,1 0-7 0,1 0 4 0,-1-1 4 0,3 0-5 16,1-1-5-16,2 1 2 0,1 0 10 0,3 0-4 0,2 0-4 16,2-2 5-16,3 1 5 0,1-1-1 0,4 1-4 0,-1 0 10 15,4-1 13-15,2 1 7 0,1-1-1 0,2 1 11 0,3 0 12 16,2-1-1-16,2 1-5 0,2-1 4 0,1 1 8 0,2 1-6 0,2-2-4 15,0 2-1-15,2 0 5 0,1 1-12 0,0 0-16 16,0 0-5-16,0 0 0 0,0 0-14 0,1-1-14 0,1 0-1 0,-2 1 5 16,2-2-7-16,-2 2-10 0,3 0 5 0,1 0 8 0,0 0-8 15,0 0-11-15,-1 2 1 0,1-2 5 0,-2 1-5 0,2 0-11 16,-1 0 4-16,0 0 10 0,-1 1-7 0,1-1-5 0,0 1 4 16,-1 1 7-16,1-1-2 0,0 2-11 0,-1-1 7 0,0 2 10 15,0 0-1-15,0 1-4 0,-1 0 8 0,0 1 10 0,1 1-3 0,-1 1-9 16,0-1 6-16,-1 2 7 0,-1 1-2 0,0 1-8 15,-2 1 3-15,0 0 7 0,1 1-2 0,-2 1-8 0,0 2 6 0,-2-1 7 16,1 2-4-16,0 2-6 0,-1-1 3 0,0 2 9 16,-1 2-7-16,-1 1-7 0,0 1 7 0,0 2 7 0,0 0-3 0,0 3-6 15,-1 0 4-15,-1 3 10 0,1-1-5 0,0 2-9 0,-1 1 3 16,1 1 9-16,0 1-6 0,-1 1-8 0,1 1 7 0,-2 0 7 16,2 1-6-16,-2 1-11 0,1-1 7 0,-1 0 10 0,0 0-8 15,-1-1-8-15,2 1 4 0,-2-1 9 0,0 1-2 0,-2 1-7 16,1 1 5-16,0 0 10 0,-2 1-5 0,-1 0-8 0,0 3 5 0,-1-1 10 15,-1 1-7-15,1 0-10 0,0-1 6 0,1 1 12 0,-2-2-6 16,2 1-7-16,0-3 1 0,2 0 7 0,-1-2-4 0,0 1-4 16,2-1 2-16,1 1 10 0,0-4-5 0,1 2-8 0,1-1 4 15,0-1 7-15,1-1-6 0,1-1-9 0,1-2 4 0,2-2 11 16,0-1-4-16,-1-1-7 0,2-2 2 0,2 0 6 0,-1-3-4 0,2-3-11 16,-1 1 6-16,1-4 6 0,1-1-5 0,0-2-11 0,0-3-2 15,1 0 3-15,1-3-17 0,-1-2-17 0,2-1-13 0,-1-1-13 16,1-1-21-16,0-1-28 0,-1-1-31 0,1 1-31 15,-2-2-39-15,2-1-39 0,-3 0-42 0,4-1-46 0,-1-2-65 0,1-2-71 16,-2-2-10-16,1-2 9 0,-2-3 12 0,-1-5 14 0,0-1 20 16,-2-4 23-16,-1-2 33 0,-2-2 36 0,-2-1 36 0,-1 2 242 15</inkml:trace>
  <inkml:trace contextRef="#ctx0" brushRef="#br1" timeOffset="102185.2148">11637 13433 0 0,'0'-6'64'0,"0"0"229"0,0 0 10 0,0 0-2 0,0 0-1 15,0 0-3-15,-1 0 0 0,1 3-4 0,0-1-7 0,0 4 4 0,0 0 2 16,0 0-83-16,0 0-118 0,-1 3-43 0,-1 0-22 0,1 3-13 16,-2 1-7-16,1 4 8 0,-2 1 10 0,-2 0 9 0,1 6 7 15,-2-2 8-15,1 4 8 0,-1 1 10 0,0 1 10 0,2 1 8 0,0 1 5 16,-1 0-5-16,2 3-5 0,2 0 4 0,-1-2 5 0,2 4-5 15,1 1-13-15,0 0-4 0,2-2-4 0,1 2-2 0,2-1-3 16,2-2-9-16,1 0-12 0,3-3-6 0,2-2-3 0,3-1 0 16,1-3 7-16,2-3-5 0,2-1-7 0,3-5 5 0,2-2 6 15,0-2 0-15,4-2-3 0,2-5 0 0,1-1 5 0,3-4-4 0,1-2-4 16,3-3-1-16,2-5-5 0,-1-2-14 0,0-1-19 16,1-2-15-16,-2-2-18 0,-3-3-30 0,-2 0-37 0,-3 1-19 0,-4-1-16 15,-3 2-33-15,-2-1-36 0,-3 2-31 0,-3 2-32 0,-4-1-41 16,-2 4-46-16,-3 1-18 0,-5 0-12 0,-3 4 9 0,-3 1 12 15,-5 4 29-15,-4 0 29 0,-4 4 20 0,-4 1 14 0,-3 4 29 16,-5 1 226-16</inkml:trace>
  <inkml:trace contextRef="#ctx0" brushRef="#br1" timeOffset="102987.2173">4699 13156 0 0,'-3'-6'7'0,"0"-2"182"0,1 2 12 0,0-1 14 15,1 1 10-15,1 1 13 0,-1 2 13 0,1-1-5 0,0 2-6 16,1-1-36-16,-1 3-41 0,1-1-32 0,2 0-29 0,0 1-5 0,-1 0 5 16,2 0-10-16,0 0-16 0,2 1-2 0,0 0 2 15,2 2-7-15,2-2-7 0,-1 1 13 0,3 1 19 0,1-1 1 0,2 1-8 16,1-1 10-16,1 0 16 0,3 1-11 0,3-1-18 0,1-1 3 15,3-1 10-15,2 2-11 0,4-2-20 0,2-2-2 0,4 1 2 16,3 0-22-16,2 0-32 0,4 0-21 0,2-2-20 0,0 2-50 0,2 0-58 16,0 0-41-16,-2-1-35 0,-1 2-57 0,-2 0-62 15,-2 0-22-15,-2 0-9 0,-3 2-7 0,-3-1-5 0,-1-1 10 0,-3-1 19 16,-2-1 14-16,-2 0 19 0</inkml:trace>
  <inkml:trace contextRef="#ctx0" brushRef="#br1" timeOffset="103270.0563">6151 12662 186 0,'10'-7'274'0,"2"0"-4"15,2 0-9-15,0 0 8 0,4 2 10 0,0 0-2 0,1 1-4 16,2 2 6-16,-1 2 9 0,2 0-73 0,-1 2-97 0,-1 2-43 0,-1 1-27 15,-1 2-21-15,-2 1-22 0,-1 4 10 0,-2 2 19 16,-2 2-11-16,-2 2-17 0,-2 2 6 0,-2 2 16 0,-2 1-10 16,-3 2-16-16,-1 3 7 0,-5 1 13 0,-2 1-8 0,-1 2-14 0,-3 2 4 15,-4 1 10-15,-1-1-28 0,-2 2-38 0,-4 2-19 0,1-2-13 16,-4-2-30-16,-2 1-37 0,0-1-53 0,0-2-57 0,-1-2-24 16,0 0-11-16,1-2 1 0,1-1 5 0,4-3 1 0,3-1-4 15,4-4 22-15,4-2 28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07:34.406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1240 872 70 0,'4'-15'162'0,"-1"-1"3"16,-1-1 5-16,2 1 4 0,0-1 3 0,0 0 6 0,0 1 7 16,0 0-25-16,2 0-30 0,-2 0-19 0,1 1-16 0,-1 0-5 0,0 1-5 15,0 1 7-15,0 0 13 0,0-1 2 0,-1 4 1 0,-1-2 13 0,0 2 18 16,0 0 7-16,0 1 7 0,-1 0 5 0,0 2 7 15,-1 0-5-15,2 1-8 0,-2 1-1 0,1 0 0 0,-1 2-13 0,1-1-17 16,-1 2-11-16,0 2-5 0,0 0-28 0,0 0-34 0,0 0-15 0,0 0-10 16,0 0-20-16,0 0-20 0,2 3-4 0,-1 2 0 0,0 1-6 15,1 1-7-15,-1 3 7 0,0 2 7 0,1 2-1 0,-1 2-3 0,0 2 12 16,1 2 18-16,-2 2 0 0,0 1-6 0,-2 2 3 0,2 3 6 16,-1 0-6-16,0 2-9 0,-2 3 3 0,0 0 9 0,1 2-7 0,-2 1-8 15,0 1 7-15,-2 2 14 0,1 0-4 0,-2 2-8 0,1 1 6 16,-1 3 6-16,0-1-3 0,-1 2-8 0,0 0 7 0,0 0 7 15,0 1-3-15,0-2-6 0,0 0 3 0,0-3 9 0,2-3-8 0,0 0-10 16,1-4 3-16,1-4 8 0,1-2-5 0,2-4-11 0,0-4 7 16,1-3 5-16,0-3-1 0,0-3-6 0,1-3 5 0,-1-1 7 15,1-4 6-15,-1-1 4 0,0-3 8 0,0 0 11 0,0 0-4 0,0 0-5 16,0 0-2-16,2-4-2 0,-1-1-11 0,2-2-19 0,-2-1 1 0,2-4 1 16,-2-1-18-16,2-4-23 0,-1-1-16 0,1-4-15 15,0-1-24-15,-2-2-27 0,0-1 0 0,-1-2 5 0,0-1-8 0,0-1-11 16,0 0 13-16,-1-1 17 0,0 0-5 0,-1-1-11 0,1 0 15 0,1 0 28 15,0 0 4-15,1-1-1 0,1 1 16 0,-1-1 23 0,3 1-2 16,0 1-11-16,1 0 15 0,1-1 24 0,0 2-8 0,1 0-13 16,1 2 17-16,1-2 25 0,1 1 0 0,0 0-8 0,1 0 20 0,1 0 26 15,1 3 1-15,1-2-3 0,-1 3 13 0,2 0 20 0,-1 1-1 0,2 1-10 16,0 3 16-16,0-1 19 0,2 3-11 0,-1 0-22 0,0 3 0 16,2 0 6-16,0 3-16 0,-1 0-23 0,2 3 3 0,0 2 9 15,2-1-14-15,-1 4-22 0,2 1 2 0,-1 2 8 0,1 3-16 0,0 2-21 16,-1 2 9-16,1 4 15 0,-3 2-7 0,0 2-16 0,-1 3 8 0,-2 2 14 15,-1 4-10-15,-1 1-14 0,-5 3 10 0,0 2 18 0,-2 2-3 16,-3 3-14-16,-2 0 11 0,-3 2 18 0,-3 0-6 0,-1 1-15 16,-3 1 9-16,-1 1 18 0,-2 0-6 0,-4 1-15 0,-2-1 11 0,-1 1 11 15,-3 1-7-15,-1-2-15 0,-3 1 8 0,-2 0 13 0,0-2-6 16,-1-1-12-16,-1 0 7 0,-1-2 16 0,1-1-11 0,1-3-15 0,0-1 7 16,2-2 11-16,0-3-7 0,2-1-11 0,2-3 4 0,2-1 11 15,0-2-7-15,2-2-14 0,2-1-2 0,1-2-1 0,2-1-12 0,0-2-16 16,2-2 1-16,2-1 7 0,2-2-25 0,0 0-34 0,2-3-23 15,2-1-23-15,2-1-40 0,0 0-48 0,1-2-37 0,2-3-34 16,1-1-35-16,2-2-35 0,2-1-5 0,2-1 8 0,2-2-1 0,1-3-4 16,0 1 23-16,3-1 29 0,-1 0 26 0,2-1 94 0</inkml:trace>
  <inkml:trace contextRef="#ctx0" brushRef="#br0" timeOffset="433.7715">2027 1511 84 0,'8'-9'232'0,"-2"1"-1"0,-2-3-4 0,0 2 13 0,-2-1 18 16,-1 0 3-16,-1 1 3 0,-1 0 13 0,-2 1 20 0,0 0-70 0,-2-1-94 15,0 1-29-15,-2 1-10 0,-1 1-17 0,-1 0-20 0,-2 1 4 16,-2 1 17-16,-1 2-16 0,0 1-26 0,-2 2 4 0,0 0 11 16,-2 1-13-16,1 3-23 0,0 0 6 0,-1 2 15 0,2 2-9 0,0 0-15 15,0 3 10-15,3 0 17 0,0 3-10 0,-1-1-17 0,4 3 4 0,-1 0 17 16,3 2-13-16,0-1-22 0,3 1 7 0,-1 0 11 15,4 0-8-15,0 1-14 0,4-2 4 0,0-2 8 0,2 0-12 0,2-2-21 16,0 0 6-16,4-2 11 0,-1-3-16 0,2 1-22 0,1-3 3 0,0-1 9 16,1-1-15-16,2-2-24 0,-2 0 5 0,2-3 10 0,-1-1-9 15,1-2-17-15,0-2 13 0,-1 1 19 0,-2-4-5 0,2 0-8 16,-4-2 11-16,1 0 23 0,-3-1 0 0,0-2-4 0,-1-1 23 0,-2 1 31 16,-1-1 8-16,-1-1 1 0,-2 2 26 0,0-1 38 15,1 2 9-15,-2 0 0 0,-2 1 21 0,1 1 32 0,0 2 8 0,-1 1 5 16,1 2 8-16,0 0 7 0,-1 2-15 0,2 0-15 0,0 3-9 0,0 0-5 15,0 0-22-15,0 0-30 0,0 0-10 0,0 0-7 0,-1 3-19 16,0 0-24-16,-1 2-12 0,2 1-10 0,-1 1-13 0,1 2-10 16,-1 0-4-16,1 3-4 0,-2 0-14 0,1 1-19 0,0 2-10 0,-1-2-6 15,2 1-28-15,-1 1-35 0,1-2-21 0,0 0-17 0,0 0-25 16,1-1-27-16,1-1-22 0,0-1-23 0,1-1-44 0,1-1-47 16,1-1-1-16,-1-2 14 0,3-2 11 0,0-2 11 0,-1-1 28 0,2-1 32 15,2-2 22-15,-1-2 17 0</inkml:trace>
  <inkml:trace contextRef="#ctx0" brushRef="#br0" timeOffset="933.7199">2292 1472 334 0,'0'-3'384'0,"-1"-1"5"0,1 2-1 0,-2-2 8 0,1 2 6 16,0-1 2-16,-1 2-1 0,2 1 1 0,-2-1-1 0,2 1-49 0,-3 0-69 16,-1 2-102-16,1 1-109 0,-1 0-41 0,0 3-17 15,0 2-4-15,0 0 0 0,0 3-6 0,-1 1-7 0,1 1-2 0,0 0 1 16,1 2-1-16,-1 0-3 0,2 0 2 0,0-1 4 0,1 0-2 15,0 1-2-15,1-1 2 0,0-1 4 0,0 2-10 0,0-2-13 0,1 0-3 16,0-1-1-16,1 0-10 0,-1-2-11 0,0-1 1 0,2-1 7 16,-2-2-4-16,1-2-7 0,0 0 5 0,0-2 13 0,0 0-2 0,-2-2-3 15,4-2 13-15,0 0 17 0,0-2 5 0,0-2-5 0,2-1 12 16,0-2 13-16,2-2-2 0,-1-2-11 0,1-3 6 0,1 0 10 16,-1-2-7-16,0-1-15 0,0 1 2 0,0-1 10 0,0 0-8 0,-1 0-13 15,1-1 9-15,-1 4 11 0,1-1 2 0,-2 1-1 0,2 2 12 16,-1 1 14-16,0 2-7 0,-1 1-8 0,1 2 4 0,-2 1 7 15,1 1-4-15,-2 1-10 0,1 1 4 0,0 2 7 0,1 1-5 0,-1 1-13 16,2 0-2-16,-1 2-1 0,2 0-8 0,0 2-11 0,2 1 3 16,0 1 7-16,1 1-2 0,0 1-7 0,1 2 4 0,1 1 7 15,-1 1-2-15,1 2-7 0,1 1 5 0,0 1 7 0,0 2-5 0,-1 2-5 16,-1 1 2-16,0 1 10 0,-1 2-4 0,-1 0-5 0,0 2 4 16,-2 1 9-16,-2-1-2 0,0 3-1 0,-2 0 6 0,-3 1 8 15,-1 0-1-15,-1 1 1 0,-2 2 7 0,-1 0 9 0,-3 2 3 0,-1-1 0 16,-1 1 3-16,-3-1 3 0,0 1 3 0,-3-1 0 0,1-1 4 15,-1 0 4-15,-1-3 2 0,-1 0 4 0,1-3 1 0,0-1 3 16,0-2 1-16,0-2 4 0,1-2-2 0,0-2-5 0,2-3 4 0,1-3 4 16,0-2-6-16,1-2-8 0,2-2-2 0,0 0-1 0,1-3-11 15,0-2-17-15,1 1-23 0,-1-4-26 0,1 1-43 0,1-2-46 16,-1-3-67-16,0 1-73 0,1-2-65 0,-1-1-62 0,3-2-60 16,0-4-59-16,0 1-19 0,1-2-10 0,1-2 4 0,-1-1 6 15,2 2 21-15,-2-4 21 0,-1 2 34 0,0 2 38 0</inkml:trace>
  <inkml:trace contextRef="#ctx0" brushRef="#br0" timeOffset="1105.278">1772 2272 43 0,'-13'7'521'0,"-1"-2"32"0,1-2 7 16,1-3 7-16,3-2 3 0,-1 1-2 0,4-4-4 0,0 2-1 0,4-1-4 15,0 2-23-15,2-1-28 0,0 3-172 0,0 0-213 0,2-1-196 16,-1-1-188-16,2-1-89 0,1 2-59 0,1-1-65 0,2-1-71 15,1 2-16-15,1-4-1 0,3 2 1 0,0-1 3 0,1-1 21 16,1 1 28-16,0-1 53 0,1-1 60 0</inkml:trace>
  <inkml:trace contextRef="#ctx0" brushRef="#br0" timeOffset="1835.1159">3353 806 190 0,'-1'-12'357'0,"0"2"20"16,-1-2 19-16,1 1 15 0,1-1 10 0,0 1 10 0,0 1 7 15,1 2 7-15,2 0 8 0,0-1-34 0,2 1-47 0,2 1-101 0,1-1-113 16,1 1-41-16,2 0-20 0,1 1-17 0,2 0-22 0,2 1-13 0,2 2-12 16,0-1-7-16,2 2-8 0,0 0-9 0,-1 2-8 15,1 2-2-15,-1-1-1 0,-1 1-1 0,-2 2-3 0,0 1 0 0,-1 1 0 16,-2 1-3-16,-1 1-7 0,-2 2-5 0,-1-1-6 0,-2 3-5 0,-3 2-2 16,-4 1-1-16,-2 1-2 0,-3 2-2 0,-3 2-2 0,-4 1-1 15,-3 1-3-15,-1 1 0 0,-4 0 3 0,0 1 3 0,-1 0 2 0,0-1 8 16,-1 0 8-16,1-2 2 0,1 1-1 0,0-3 5 0,1 0 6 15,1 0 2-15,0-2-2 0,2 0 7 0,2-3 8 0,2 0-4 0,0-1-4 16,2-2 2-16,2-3 5 0,2 0-7 0,2-2-8 0,1 0 1 16,2-2 7-16,1-2-2 0,1 1-5 0,2-2 3 0,-1-1 6 15,4 0-2-15,-1 0-5 0,3-1 5 0,1 0 8 0,2-2 2 0,1 0-1 16,3-1 10-16,-1 0 13 0,2 1 0 0,2-2-3 0,-1 0 4 0,0 0 5 16,1 1 2-16,-2 0-2 0,1 0 1 0,0 1 2 0,1 2-1 15,-1-1-4-15,-1 1-4 0,1 1-1 0,-1 1-7 0,0 2-4 16,0 0-1-16,-2 1-4 0,-1 1-1 0,-2 0-3 0,-2 2-3 0,-2 0-4 15,-2 3 2-15,-1-1 4 0,-3 2-2 0,-2 2 0 0,-4 0 0 0,-2 3 3 16,-4 1 0-16,-2 1 0 0,-4 2 0 0,-2 1 1 0,-2 1-1 16,-3 1-1-16,0 0-1 0,-2 1 2 0,1-1-1 0,0 1-5 15,2-3-5-15,0 2-5 0,2-2-13 0,1-1-14 0,3-2-20 0,1 0-21 16,2-2-21-16,2-2-20 0,2-1-29 0,2-2-35 0,1-1-24 0,3-2-26 16,1-2-23-16,3-2-28 0,0-4-50 0,4 2-61 0,3-2-16 15,1-2-3-15,3-3 15 0,1-1 20 0,1-4 19 0,3-2 18 16,1-2 31-16,2-3 38 0,0-2 24 0,2 0 200 0</inkml:trace>
  <inkml:trace contextRef="#ctx0" brushRef="#br0" timeOffset="2005.8441">4143 1073 133 0,'4'-4'159'15,"-2"1"-4"-15,0 0-8 0,-1 2-3 0,-1 1-2 0,0 0-2 0,0 0-4 16,0 0-43-16,0 0-54 0,-1 1-40 0,-2 3-37 0,2-1-49 16,-2 3-54-16,0 2-13 0,1 0-4 0,-2 2 4 0,0 0 7 15,0 4 3-15,-2-1 1 0</inkml:trace>
  <inkml:trace contextRef="#ctx0" brushRef="#br0" timeOffset="2175.7513">4061 1626 0 0,'2'10'310'0,"-2"-2"139"0,0-2 20 16,0-2 31-16,-2-2 35 0,2-2 28 0,0 0 22 0,-1 2 13 0,1-2 11 16,0 0 0-16,-1 2 0 0,1-2-105 0,0 0-133 0,0 0-127 0,0 0-121 15,0 0-96-15,0 0-91 0,0 0-119 0,0 0-128 16,0 0-118-16,0 0-117 0,0 0-40 0,0 0-20 0,0 0-3 0,0 0 1 16,0 0 5-16,0 0 6 0,0 0 29 0,5-2 34 0,-5 2 60 0,5-1 87 15</inkml:trace>
  <inkml:trace contextRef="#ctx0" brushRef="#br0" timeOffset="3236.75">6977 721 49 0,'8'-13'273'0,"-1"0"9"0,0 1 6 0,-2-1 20 0,0 1 23 0,-1 0 17 15,-1 2 11-15,-2 0 16 0,1 3 16 0,-1 0-49 0,-1 1-70 16,0 2-49-16,0 1-38 0,0 3-44 0,0-3-47 0,0 3-13 0,0 0-3 16,0 0-27-16,0 0-31 0,-1 3-13 0,-1-1-2 0,1 3-22 0,0 1-22 15,-1 1 0-15,0 4 9 0,-1 2-4 0,0 2-8 16,-1 4 15-16,0 1 22 0,-1 4 2 0,0 3-6 0,-2 1 9 0,0 4 17 15,-1 0-7-15,0 2-11 0,0 0 5 0,-2 1 13 0,-1 2-4 16,0 1-7-16,-1 1 5 0,-1 1 10 0,-2 1-5 0,1-1-10 16,-1 2 5-16,-1-1 8 0,1-1-7 0,-1-1-10 0,2 0 4 0,-1-3 10 15,3-3-4-15,0-1-10 0,3-2 4 0,1-4 6 0,1-2-6 0,2-1-8 16,2-4 5-16,2-2 14 0,1-2-5 0,1-1-5 0,2-4 7 16,2 0 11-16,2-3-2 0,1-1-10 0,2-1 4 0,4-3 4 15,0 1-24-15,2-2-35 0,3-1-31 0,0-1-33 0,2-2-48 0,0 0-52 16,2-2-44-16,-2 0-39 0,1 0-45 0,-2-2-47 0,0 1-11 15,-2 0-2-15,0 0-2 0,-1 0-1 0,0 0 23 0,-1 1 28 16,0-1 34-16,0 2 61 0</inkml:trace>
  <inkml:trace contextRef="#ctx0" brushRef="#br0" timeOffset="3654.5774">7531 1441 0 0,'4'-7'283'0,"-3"0"64"0,-1-2 8 16,0 1 2-16,-3-2 2 0,1 1 8 0,-1-1 11 0,-1 1 0 0,0 0-3 15,-1 1 5-15,-1-1 4 0,1 0-122 0,-2 0-157 0,-1 1-54 0,-1 0-18 16,-2 0-21-16,1 2-19 0,-4 2-1 0,1 0 5 0,-3 2-12 16,-1 0-18-16,-2 2 3 0,-1 2 12 0,-3 1-3 0,1 1-6 15,-1 2 11-15,-1 1 17 0,-1 1 1 0,1 3-4 0,-2 0 14 0,4 2 15 16,-1 0-4-16,2 3-13 0,1 0 8 0,2-1 12 16,2 3-7-16,3-1-13 0,2 1 2 0,3 0 8 0,4 0-11 0,2 0-14 15,2-1 5-15,4 0 9 0,2-1-3 0,4-1-7 0,3-1 5 0,3-2 13 16,3-2-8-16,2-2-14 0,2-2 7 0,3-1 7 0,1-4-14 15,1-1-19-15,1-2-1 0,-1-2 5 0,0-2-17 0,0-1-25 16,-1-1 1-16,-2-1 4 0,-2-2-11 0,0 1-16 0,-3-1 8 0,-3-1 16 16,-1 0-5-16,-3-1-10 0,-2 1 20 0,-3-2 26 0,-1 2 10 15,-2 0 1-15,-2 0 30 0,-3 0 37 0,-2 2 14 0,-2-1 5 16,0 1 19-16,-2 2 25 0,-1-1 1 0,-1 3-5 0,0 0 6 0,-1 3 9 16,-1-1-9-16,1 2-12 0,0 1-5 0,-1 2 1 0,1 0-17 15,0 3-21-15,-1-1-11 0,2 3-8 0,-1 3-13 0,1-1-11 16,1 3-16-16,1 2-10 0,0 0-18 0,2 3-18 0,0-1-10 0,3 1-7 15,0 1-29-15,1 0-34 0,1-1-16 0,2 1-10 0,1-1-23 16,1-1-27-16,2 0-18 0,-1-3-14 0,2 0-7 0,2-3-10 16,0 0-7-16,1-2-7 0,1-2-22 0,1-3-26 0,2-1 4 0,0-2 14 15,1-1 11-15,1-4 8 0,0-1 25 0,2-2 28 0,0-2 15 0,-1-2 15 16</inkml:trace>
  <inkml:trace contextRef="#ctx0" brushRef="#br0" timeOffset="4237.8164">7872 1350 0 0,'8'-11'238'0,"-1"2"62"0,-2-1 9 15,-1 2 24-15,0 0 30 0,-1 1 15 0,-2 1 11 0,0 3 7 0,1-1 6 16,-2 4-30-16,0 0-44 0,0-2-70 0,0 2-79 0,0 0-46 16,0 0-34-16,-3 1-12 0,0 1-4 0,1 3-28 0,-1 0-32 0,-1 2-13 15,-1 1-8-15,-1 2-10 0,1 2-8 0,-2 0 4 0,1 0 6 16,-1 2-2-16,2 0-2 0,-2 0 5 0,2 2 8 0,-1-2-3 0,1 2-9 16,0-2 6-16,-1 2 6 0,2-2-4 0,0 0-8 0,2 1 3 15,-1-2 4-15,0-1-7 0,1 0-12 0,0-2 5 0,2-2 10 16,-1-1-3-16,1-1-8 0,1-2 5 0,1-2 11 0,-1-1-5 0,2 1-5 15,-1-4 5-15,2 1 9 0,2-2-1 0,0-2-11 0,2-2 10 0,3-2 14 16,1 0-6-16,3-3-7 0,-1-3 2 0,2 1 8 16,0-3-7-16,2 0-11 0,-2-1 4 0,1 1 8 0,-2-1-3 0,1 2-4 15,-3 0 13-15,2-1 16 0,-3 3 7 0,0-1 1 0,-2 2 6 0,0 1 9 16,-1 3 0-16,-1-1-3 0,-1 2 3 0,-2 2 4 16,0 0-4-16,-1 1-6 0,-1 1-3 0,0 2 0 0,-1 1-9 0,-2 1-13 15,3 1-8-15,0 0-5 0,-1 3-5 0,0 0-5 0,-1 2-2 0,0 2 2 16,-1 0-1-16,0 3-2 0,0 1 3 0,-1 1 4 15,0 1 1-15,-2 1-1 0,2 0 2 0,-2 1-1 0,0 0-1 0,2-1-1 16,0 1 2-16,1-2-1 0,0-1 1 0,1 1-2 0,0-4 1 0,2 0 2 16,0 0 0-16,1-3 0 0,0-1 2 0,1-1-2 15,-1-2 6-15,1 0 4 0,2-2 2 0,0-2 0 0,-1-2 2 0,4 0 1 16,-1-2-2-16,2-2-4 0,-1-2 2 0,4 0 2 0,-1-3-1 0,0-3-3 16,2 1 0-16,0-1 0 0,-1-1-1 0,1 0-5 15,-2-1 0-15,2 2 3 0,-2-2 3 0,1 2 6 0,-1 1 6 0,-2 1 6 16,-1 1-2-16,1 1-4 0,-2 1 2 0,-1 2 2 0,-1 1-1 0,0 2-7 15,-2 0 1-15,0 3 1 0,-1-1-2 0,0 2-8 0,0 1-5 16,0 1-5-16,0 2-5 0,0 0-8 0,0 2 2 0,0 1 5 16,2 1-2-16,-2 2-2 0,1 2 4 0,0-1 4 0,-1 2-2 0,2 2-4 15,-2 0 5-15,0-1 4 0,1 3 0 0,-1-2-2 0,1 2 2 16,1-2 3-16,-1 2 0 0,0-2-3 0,2 2-1 0,0-2-1 16,-1-1-13-16,2 1-15 0,0-2-12 0,0-2-12 0,0 0-18 0,0 0-19 15,0-3-34-15,0 0-34 0,0-2-31 0,0 0-32 0,2-3-41 16,-2-1-43-16,1-2-63 0,0-3-69 0,-1 0-10 0,0-4 8 0,-1 0 13 15,0-2 13-15,-3-2 15 0,-2-1 18 0,0-1 31 0,-4-2 40 16,-2-1 28-16,-1 1 264 0</inkml:trace>
  <inkml:trace contextRef="#ctx0" brushRef="#br0" timeOffset="4420.9103">8307 602 46 0,'-3'-15'411'0,"0"0"14"0,2 0 8 0,0 0 2 15,1 1-1-15,0 2-2 0,0 2-3 0,0 3 0 0,1 2 0 16,2 3-8-16,1 2-10 0,0 2-150 0,2 3-187 0,2 1-104 0,2 3-81 16,0 3-44-16,2 1-32 0,3 4-32 0,0 1-33 0,1 2-38 0,0 3-35 15,2 0-44-15,0 2-42 0,0 0-5 0,2 0 8 0,-1 2 15 16,2-2 21-16,1 0 35 0,0 0 37 0,1-1 28 0,2-1 49 0</inkml:trace>
  <inkml:trace contextRef="#ctx0" brushRef="#br0" timeOffset="5289.1721">9563 796 15 0,'0'-16'186'0,"0"2"21"0,-2-2 19 15,1 3 23-15,-2 0 24 0,1 1-6 0,-2 1-13 0,-2 1 17 0,1 2 29 16,0 1-52-16,-2 1-76 0,-1 1-25 0,0 1-4 15,0 3-14-15,-1 1-11 0,-1 2-13 0,1 2-10 0,-2 3-22 0,1 2-22 16,-2 3 5-16,1 2 5 0,-1 4-7 0,0 1-16 0,0 4 7 0,0 2 13 16,0 2-2-16,0 1-13 0,0 1 8 0,1 2 11 0,-1 2-10 0,2-1-14 15,-1 3 2-15,0 0 8 0,2 1-12 0,0 1-16 0,1 0-1 16,1 0 8-16,2-1-10 0,2-1-11 0,2-1 3 0,1-3 12 16,2-2-8-16,4-3-11 0,0-1 7 0,2-3 10 0,2-2-1 0,0-2-9 15,2-3 14-15,2-2 16 0,0-3 6 0,1-2 1 0,0-2 5 16,1-4 8-16,1 0-1 0,-1-4-5 0,1 0 7 0,1-3 10 15,-1-2-1-15,-1-1-7 0,1-2 1 0,-1-1 0 0,0-2-5 0,0-1-10 16,-1-1 0-16,1 0-1 0,-1-2 5 0,-2 0 8 0,2 0 6 16,-2 0 6-16,-1 2 3 0,1-1 5 0,-1 1-4 0,0 1-4 15,-1 1 2-15,0 2 2 0,-2 1-7 0,0 1-7 0,-1 2-4 0,0 0-5 16,-1 2-14-16,-2 0-17 0,-1 3-7 0,0-1-6 0,0 3-10 0,-1 0-11 16,0 3 0-16,-1 0 6 0,0 2-5 0,-1 1-8 15,0 1 5-15,-1 3 10 0,0 0-4 0,-1 2-5 0,0-2 5 0,-2 4 11 16,-1-2-3-16,0 1-6 0,0 0-3 0,0 0 0 0,0 0-13 15,0 1-16-15,0-2-10 0,0 1-4 0,1-1-16 0,2-1-16 16,1-1-9-16,0 1-4 0,1-1-10 0,2-2-5 0,2-1-8 0,1 1-6 16,0-2 6-16,2 0 7 0,0-3 8 0,3 1 8 0,0-2 11 0,-1-1 17 15,2-1 8-15,2 0 5 0,-2-2 16 0,1 0 14 16,-1-2 7-16,1 0-1 0,-1 0 13 0,-1-2 16 0,0 0 6 0,-1 0 3 16,0 0 15-16,-1 0 18 0,-1 0 12 0,-1 0 13 0,-1 0 7 0,0 0 7 15,-2 0 10-15,0 1 13 0,0 0 4 0,-2 0 6 0,1 0 6 16,-2 1 4-16,1 0-2 0,-1 0-5 0,0 2-5 0,-1 2-8 15,0 0-19-15,0-2-22 0,0 2-4 0,0 0-2 0,0 0-18 0,0 0-21 16,0 0-5-16,0 0 4 0,0 0-14 0,0 0-15 0,2 2-3 16,-1 0 0-16,2 2-5 0,-2 0-8 0,2-1 5 0,-1 2 7 15,1 0-5-15,0 0-12 0,-1-1 0 0,1 2 1 0,0 0-11 0,1 0-14 16,-2 0-8-16,2 0-5 0,0 0-8 0,2 0-8 16,-1 0-1-16,0 0 2 0,2 0-2 0,0-1-2 0,-1-1 4 0,2-1 7 15,0 0 3-15,2-2 0 0,-2-1 7 0,1-1 11 0,0 0 9 0,2-2 12 16,-2 1 3-16,2-3 5 0,-2 0 1 0,1-1 3 0,-1 0 1 15,0-1 1-15,1-1 4 0,-1-2 4 0,0 0 11 0,-1 0 11 16,2-1 10-16,-2 0 7 0,-2 0 14 0,1 2 14 0,0-1 10 0,-2 0 7 16,-1 3 11-16,-1 0 12 0,-1 1 2 0,0 1-2 0,-1 2-2 15,0 0 2-15,-1 3-13 0,0 0-16 0,0 0-11 0,0 0-11 16,0 0-17-16,0 0-23 0,0 0-10 0,-2 3-2 0,0 0-19 0,1 2-17 16,0 1-10-16,-1 2-1 0,1 3-7 0,0 1-11 0,-1 3 1 15,2-1 4-15,2 3-4 0,-1 0-2 0,0 2-13 0,3 0-11 0,0 1-11 16,2 1-11-16,0 0-7 0,2 1-6 0,0-2 2 0,3 1 5 15,0-1 2-15,2-2-1 0,0-2-1 0,2-2 4 0,1-3-11 0,0-1-14 16,0-3 8-16,1-2 14 0,-1-2-8 0,2-2-18 0,-1-2-5 16,0-2-2-16,1-2-16 0,-1-2-19 0,0-3-13 0,-1-2-13 15,-1-1-13-15,-2-2-15 0,-1-1-13 0,-2-2-19 0,-2-2-8 0,-2 0-8 16,0-2 18-16,-2 2 24 0,0-2 18 0,-2 0 18 0,2 0 16 16,0 2 121-16</inkml:trace>
  <inkml:trace contextRef="#ctx0" brushRef="#br0" timeOffset="5507.9037">10725 1254 0 0,'4'-5'115'0,"2"0"94"15,-2 2 23-15,1 0 14 0,-1 2 11 0,0 0 14 0,0 1 19 16,-1 0 16-16,-1 0 19 0,1 1-32 0,0 0-46 0,-1 1-32 0,0 0-29 16,-1-1-3-16,0 2 4 0,-1-1-5 0,0-2-13 0,0 4 1 15,0-1 2-15,-1 1-7 0,0-1-7 0,-2 2-8 0,-1 0-6 16,-1 2-3-16,-1 0-5 0,0 3 5 0,-2 1 3 0,0 1-4 0,-2 1-10 16,0 1-11-16,-1 3-17 0,-1 0-9 0,1 1-8 0,1 0-19 15,-1 1-19-15,2 0-5 0,1 1 1 0,1 0-13 0,2-1-15 16,2 0-10-16,2 1-11 0,1-2-23 0,2-2-26 0,4 0-23 0,0-3-21 15,2 0-36-15,3-3-41 0,1-2-52 0,1-2-55 0,3-1-55 16,0-4-53-16,2-2-47 0,-1-1-44 0,2-4-10 0,-1-1 3 16,1-4 18-16,-3 0 18 0,0-3 23 0,-3-1 23 0,-1-2 34 0,-2 1 35 15</inkml:trace>
  <inkml:trace contextRef="#ctx0" brushRef="#br0" timeOffset="5675.6856">10843 864 0 0,'5'0'321'0,"0"-1"39"0,2 0-5 16,-2-1 5-16,2 1 6 0,0 1-3 0,1 0-6 0,0 3-9 15,1-1-6-15,0 2-31 0,1 0-35 0,-1 1-149 0,-1 1-176 16,-1 1-91-16,-2 2-62 0,-2 0-62 0,-2 2-65 0,-1 0-22 0,-4 2-13 16,-1 0 2-16,-3 1 5 0,-3-1 9 0,-1 0 6 0,-3 0 32 0,-2-1 34 15</inkml:trace>
  <inkml:trace contextRef="#ctx0" brushRef="#br0" timeOffset="5872.3126">9080 786 0 0,'-27'2'480'15,"6"-2"43"-15,2 0 13 0,5-2-1 0,3-2-4 0,4 0 3 0,6-1 2 16,4 0-16-16,5 1-17 0,5 3-37 0,4 1-41 0,6 1-170 0,6 2-206 15,5 0-178-15,6 1-174 0,2 1-103 0,6 1-89 0,2 0-24 16,2 0-9-16,2 0-3 0,4 0-3 0,-1-1 12 0,2-1 19 0,1 1 38 16,-2-1 41-16,4-1 58 0,-2 1 198 0</inkml:trace>
  <inkml:trace contextRef="#ctx0" brushRef="#br0" timeOffset="6263.4522">12517 1134 0 0,'4'-2'154'15,"2"-2"215"-15,0 0 12 0,2 0 2 0,3-1-1 0,0 0 14 0,-1-1 15 16,1 1 9-16,1-1 8 0,1 1 2 0,2 2 4 0,1-1-88 0,1 1-110 15,1-1-86-15,0 2-77 0,2-1-58 0,2 2-52 0,-2 0-43 16,1 1-40-16,0 1-57 0,1 0-63 0,-1 0-78 0,0 2-78 16,-1-1-25-16,-1 1-11 0,-2 0 0 0,1 0 0 0,-2-1 6 0,-2-1 7 15,1-1 34-15,-3 0 41 0,0-1 41 0,0-1 257 0</inkml:trace>
  <inkml:trace contextRef="#ctx0" brushRef="#br0" timeOffset="6461.0613">13417 908 69 0,'11'3'406'0,"-2"-1"11"0,1-1 2 0,-2 1 8 16,0 0 10-16,0-1 4 0,0 2 3 0,1-1-2 0,0 0 1 15,1 2-1-15,0 1 1 0,1 1-136 0,0 0-173 0,-3 1-68 0,0 1-33 16,-3 3-14-16,-1 1-10 0,-4 3-10 0,-1-1-17 0,-5 3-20 0,-3 1-20 16,-3 2-17-16,-4 2-12 0,-3 1-39 0,-2 1-42 0,-4 2-36 15,-3 0-36-15,-3 3-33 0,-1 0-36 0,-3-1-45 0,1 0-51 16,-2-1-12-16,-2-2 0 0,1-1 13 0,2-2 20 0,3-1 17 0,4-3 11 15,3-1 38-15,6-1 45 0</inkml:trace>
  <inkml:trace contextRef="#ctx0" brushRef="#br0" timeOffset="7140.4697">14895 806 280 0,'1'-16'389'16,"0"0"22"-16,-1 2 19 0,2 0 16 0,-2 1 14 0,0 1 1 0,0 4-4 16,0 1-1-16,0 2-3 0,0 1-54 0,0 4-63 0,0 0-112 15,0 0-125-15,0 0-44 0,-2 5-20 0,1 2-20 0,-2 3-23 0,1 3-13 16,-2 4-13-16,-2 3-1 0,1 3 1 0,-3 2 2 0,-1 4 5 15,-2 0 11-15,-2 2 11 0,-1 1 7 0,-2 2-1 0,0 1 2 0,-2 1-1 16,0 0 4-16,-2 1 0 0,2 0 0 0,-2 2-3 0,2-1 3 16,0-2 0-16,2-1 0 0,0-2 0 0,2-3-2 0,2-2 2 15,2-4-3-15,0-2-1 0,2-3 2 0,3-5 5 0,1-2 15 0,1-2 23 16,1-3 4-16,2-3 4 0,0-4 2 0,0 0 5 0,1-3-1 16,2-2-1-16,-1-2 5 0,2-2 5 0,2-3 4 0,2-3-2 15,0-3 1-15,1-1 1 0,2-4-20 0,1-1-26 0,1-1-4 0,2-3 3 16,-1-2-9-16,2-1-12 0,0 0 2 0,2-3 4 0,0 1-11 0,1-2-13 15,1-1 0-15,1 0 6 0,1 0-7 0,-1 0-8 16,2 1 1-16,-1 0 5 0,1 2-1 0,-2 2-4 0,2 2 8 0,-2 2 11 16,-1 5-2-16,2 1-6 0,-4 3 9 0,1 4 13 0,0 2-1 0,-2 2-4 15,0 4 2-15,-1 1 7 0,0 4-4 0,0 2-7 0,-1 3 2 0,0 2 2 16,-1 4-4-16,0 2-9 0,-1 2 3 0,-2 2 6 0,-1 3-4 16,0 1-14-16,-4 3 4 0,0 2 7 0,-4 0-5 0,-2 3-6 15,-1 0 6-15,-2 0 6 0,-3 2-6 0,-2-1-14 0,-2 1 1 0,0 0-1 16,-4 0-4-16,0 0-10 0,-2 0 1 0,-2 0 3 0,1-1-3 15,-2-1-5-15,-1-1 1 0,0-2 5 0,0-1-4 0,-1-2-6 16,-2-2 3-16,1-2 5 0,-1-2-1 0,-2-3-2 0,-1-1-1 0,0-2 4 16,-2-2-2-16,0-2 1 0,-2-1 2 0,1-3 6 0,0 0 5 0,1-4 4 15,1 0 3-15,3-2 4 0,1-2 8 0,5-1 9 0,0-1 6 16,2-2 6-16,3-1 8 0,2-1 8 0,2 2 7 0,1-2 8 16,1-2 1-16,3 2-4 0,2 0-1 0,0-1-4 0,2 1-1 0,2 0 1 15,2 1-4-15,2-1-1 0,2 2-4 0,3-2-8 0,2 2-2 16,2-1 1-16,2 2-11 0,2 0-12 0,1 1-9 0,1 1-5 0,2-1-17 15,1 2-20-15,1 2-29 0,1 0-28 0,-1 2-22 0,2 0-25 16,-1 1-43-16,0 1-51 0,0 1-46 0,0 1-44 0,-1 0-54 0,-1 0-60 16,0 2-11-16,-3 0 2 0,-1 0 14 0,0 1 16 0,-2 0 25 15,-1-1 31-15,0 0 22 0,-2 0 18 0</inkml:trace>
  <inkml:trace contextRef="#ctx0" brushRef="#br0" timeOffset="7942.1694">15708 883 0 0,'7'-3'31'0,"-1"-2"149"0,1-1 21 0,-2 1 21 0,2-1 17 16,-2 1 5-16,1 0 2 0,-2 1 12 0,1-1 17 0,-1 1-25 0,0-1-31 15,0 2-22-15,0-1-17 0,0 1-3 0,-1 0 4 0,-1 1-19 16,1-1-25-16,0 1-16 0,-1 1-10 0,0 0-24 0,-2 1-25 16,0 0-1-16,0 0 8 0,0 0-19 0,2-2-26 0,-2 2-2 0,0 0 7 15,0 0-20-15,0 0-26 0,0 0 1 0,0 0 7 0,3 2-20 0,-3-2-25 16,1 1 2-16,1 0 11 0,-2-1-13 0,1 2-18 0,-1 0 9 15,0-2 15-15,1 3-9 0,-1 0-16 0,0-3 11 0,0 2 23 16,0 0-6-16,0 1-13 0,0-3 19 0,0 0 28 0,0 2-2 0,0-2-14 16,0 0 16-16,0 0 22 0,0 0-5 0,2 3-15 0,-2-3 18 0,0 0 28 15,0 0-1-15,0 0-10 0,1 1 16 0,-1-1 27 0,0 0 3 16,0 0-5-16,0 0 19 0,3 0 23 0,-3 0 4 0,2-1-8 16,-2 1 10-16,3 0 14 0,-3 0-12 0,4 0-21 0,-1 0-1 0,-3 0 2 15,2 1-16-15,1-1-18 0,-3 0-4 0,1 2-1 0,1 1-10 0,-1-1-12 16,0 2-4-16,-1-1-2 0,0 3-3 0,0 1-2 0,0 2 7 15,-1 0 8-15,0 2 7 0,-2 2 5 0,0 2 5 0,-2 2 3 16,0-1 0-16,-3 2 0 0,-2 2-3 0,0 1-4 0,-2 1-2 0,-3 1 0 16,0 2-5-16,-2 0-8 0,0 3-16 0,-1-1-20 0,0 1-22 0,0-1-20 15,1 1-19-15,1 0-14 0,1-3-13 0,2 0-13 0,1-2-33 16,3-2-37-16,1-1-22 0,1-4-13 0,3 0-34 0,1-2-38 16,2-2-24-16,2-2-23 0,3-3-34 0,2-1-40 0,3-2-1 0,2-3 10 15,2-2 10-15,3-2 6 0,3-3 33 0,1-1 39 0,1-2 18 16,2-3 10-16</inkml:trace>
  <inkml:trace contextRef="#ctx0" brushRef="#br0" timeOffset="8158.0606">16088 1008 0 0,'0'-12'271'0,"-1"0"44"0,-2 2 6 0,0 2 18 0,1 1 21 16,-2 0 2-16,-2 2-5 0,1 0 3 0,0 3 7 0,-2 0-28 0,-1 2-37 16,0 2-77-16,-3 1-92 0,1 2-43 0,-4 1-33 0,1 2-9 15,0 3 0-15,-2 2-21 0,0 1-28 0,1 1 2 0,2 2 13 16,0 0-7-16,1 1-13 0,2 0 8 0,1 0 13 0,2 0-6 0,2 0-11 15,2 0 8-15,0 0 11 0,2 0-8 0,3 0-9 0,1-3 4 0,1 1 8 16,2-2-12-16,2 0-19 0,1-2-11 0,2-3-8 0,0 0-34 16,1-2-39-16,2-1-37 0,1-3-40 0,0 0-37 0,2-2-33 15,0-1-43-15,2-2-46 0,-2-2-17 0,1-1-7 0,-2 0 8 0,1-2 14 16,-2 0 11-16,-2 0 16 0,0-2 28 0,-2 1 33 0</inkml:trace>
  <inkml:trace contextRef="#ctx0" brushRef="#br0" timeOffset="8341.4467">16255 1156 108 0,'1'-4'309'0,"0"0"24"15,1 0 22-15,0 0 28 0,0 0 26 0,-1 1 19 0,0-1 19 0,1 2 6 16,-1 1 3-16,0-1-50 0,-1 2-61 0,0 0-69 0,0 0-67 16,0 0-40-16,0 0-28 0,0 0-24 0,3 2-22 0,-2-1-26 0,1 1-30 15,-1 1-20-15,0 0-16 0,-1 2-7 0,2 0-5 0,-2 1-6 0,0 1-8 16,0 0-8-16,0 2-10 0,-2 0-7 0,0 1-6 16,0-1-22-16,0 2-29 0,-2 0-24 0,0 0-23 0,0 1-40 0,0-1-48 15,-2 1-43-15,1-2-46 0,1 1-43 0,0-1-40 0,0-2-4 0,1 1 10 16,2-3 4-16,0 0 6 0,1-6 24 0,2 3 25 0,-2-3 26 15,6 0 24-15</inkml:trace>
  <inkml:trace contextRef="#ctx0" brushRef="#br0" timeOffset="8509.9643">16500 778 276 0,'-1'-6'300'0,"-1"1"-3"0,1 1-8 0,0 1 5 0,1 0 6 16,0 3-3-16,0 0-9 0,0 0 5 0,-2 1 10 15,1 3-78-15,0 0-105 0,-1 2-54 0,1 1-39 0,0 2-39 0,-1 2-38 16,2 1-20-16,2 1-17 0,-1 2-29 0,0-2-29 0,2 1-56 0,1 0-59 16,0-2-25-16,1 1-15 0,-1-1 3 0,0-1 8 0,0 1-2 15,0-2-5-15,-1 0 20 0,-2 1 26 0</inkml:trace>
  <inkml:trace contextRef="#ctx0" brushRef="#br0" timeOffset="8672.1839">16388 1375 133 0,'-3'4'225'0,"3"-2"-27"0,2-1-25 0,-2-1-32 0,2 0-33 16,-2 0-42-16,6-1-47 0,0 0-13 0,0-1-4 0,0-1-61 0,2 2-79 16,0-1-58-16,0-1-52 0,-1 0 5 0,1 0 56 15</inkml:trace>
  <inkml:trace contextRef="#ctx0" brushRef="#br0" timeOffset="9559.3867">14352 1700 54 0,'-9'3'162'0,"1"-1"6"0,1 1 6 0,0-2 12 0,3 1 10 0,0-1 20 16,2 1 20-16,2-2-28 0,0 0-41 0,0 0 2 0,1 1 14 15,3 0 11-15,3 0 8 0,1 0 14 0,4 1 14 0,4-2 2 0,4 1 5 16,2 0-3-16,6-1 0 0,6 0-12 0,3-1-15 0,4 0-9 15,6-1-4-15,4 0-26 0,3 0-32 0,4-1-19 0,3 0-15 16,3 0-19-16,3 1-20 0,1-2-14 0,1 2-14 0,2-1-17 0,2 2-18 16,2 0-18-16,1 0-17 0,2 0-26 0,1-1-34 0,1 2-16 15,1-1-12-15,1 1-28 0,-2-1-34 0,0 0-41 0,-3-2-44 16,0 1-33-16,-2 0-29 0,0-2-37 0,-5-1-42 0,-2 0-3 0,-4 1 8 16,-2-1 23-16,-5-1 31 0,-5 0 14 0,-5 0 10 0,-5-1 29 15,-3-2 37-15</inkml:trace>
  <inkml:trace contextRef="#ctx0" brushRef="#br0" timeOffset="10005.7871">17457 1050 270 0,'0'0'336'0,"0"0"24"0,0 0 22 0,3-1 23 0,1 0 26 16,-1-1 8-16,1 0 4 0,1 1-1 0,0-2 2 0,3 1-63 15,0 0-81-15,3-1-73 0,1 1-70 0,3-1-31 0,-1 1-21 0,2 1-22 16,2 0-25-16,0 1-38 0,1 0-41 0,0 0-27 0,1 0-21 15,-2 1-32-15,1 0-34 0,-2 1-22 0,1 0-19 0,-2 0-32 0,0 0-40 16,-2 2-35-16,0-2-38 0,-1 1-47 0,-1-1-50 0,1 2-2 0,-2-2 13 16,1 2 16-16,-1-2 16 0,-2 1 31 0,0-2 37 0,1-1 22 15,-1 0 19-15</inkml:trace>
  <inkml:trace contextRef="#ctx0" brushRef="#br0" timeOffset="11345.4708">18631 644 0 0,'9'-4'222'0,"-1"-1"153"0,0-1 36 16,0 0 18-16,-1 0 16 0,-1 0 1 0,0 1-7 0,-1 1-5 0,0 2-4 15,1 1-5-15,-2 1-4 0,0 0-101 0,0 2-131 0,0 1-65 0,-2 1-44 16,1 2-37-16,0 2-32 0,-2 1-22 0,-1 2-19 15,0 1 3-15,-3 4 11 0,1 0 2 0,-4 4 2 0,1 1 6 0,-3 3 6 16,-1 1 2-16,-2 3-1 0,-1 1 5 0,-1 0 3 0,-2 2 0 0,-1 0-1 16,-1 0 1-16,-1 0 3 0,1 2-3 0,0-2-3 0,1 0 3 0,0-1 3 15,1-1-3-15,2 0-2 0,1-2-2 0,2-3-4 16,1-1 1-16,2-1-2 0,1-4 0 0,0-3 1 0,2-3 2 0,2-1 2 16,-1-2 5-16,2-3 10 0,1-2 10 0,0-1 12 0,0-3 6 0,0 0 3 15,1-1 0-15,2-3-5 0,-1-1-10 0,4-3-12 0,-1-3-1 16,3-2-4-16,1-4-1 0,2-2-6 0,1-4-6 0,3-1-12 15,-1-2-10-15,1-2-17 0,1-2-11 0,0 0-10 0,1-1 2 0,-1-3 1 16,0 1 3-16,0-3 7 0,0-2 4 0,2 1 4 0,-2 0 13 0,1-1 14 16,-1 2 20-16,0 1 20 0,-1 2 13 0,-1 3 11 15,1 3 14-15,-2 3 14 0,-1 3 7 0,-1 2 6 0,-2 4 4 0,1 1 2 16,-2 4-3-16,-2 1-4 0,0 2-14 0,-1 2-14 0,0 2-16 0,1 0-16 16,-1 3-16-16,2 1-14 0,-1 1-7 0,2 1-5 0,0 2-5 15,2 1-8-15,0 1 5 0,1 2 6 0,0 0-1 0,1 2-5 16,1 1 6-16,-1 2 7 0,1 1-2 0,1 2-8 0,-1 1 6 0,0 2 9 15,-1 0-3-15,0 3-6 0,-1 0 0 0,-2 2 1 0,-2 0-7 0,-2 1-10 16,-1 0-1-16,-1-1 7 0,-3 0-8 0,-3 1-11 0,-1-2-2 16,-2-2 4-16,-2 0-11 0,-3-2-14 0,-1 1-5 0,-1-3-6 15,-3 0-3-15,-2-1-2 0,-2-2 2 0,0 0 3 0,-2-1 0 0,-2-2 0 16,-2 0-1-16,0-1 1 0,-1-2 1 0,0-1 5 0,-1-1 9 0,2-2 8 16,-2-2 8-16,2 0 10 0,1-2 4 0,1-1 1 0,1-3 5 15,3 0 6-15,3-1 3 0,1-2-1 0,1 0 5 0,5-1 8 16,-1 0 3-16,3-2 3 0,1 0 5 0,2 0 2 0,1 0-1 0,1-1 0 15,3 2 0-15,0-2 0 0,3 2-1 0,2-1-1 0,2 1 1 0,1 1-2 16,3-2-3-16,2 2 0 0,0 1-5 0,3 0-2 0,2 1-5 16,0 1-5-16,1 0 1 0,1 2 2 0,0 0-1 0,1 1-3 15,-1 0 0-15,2 1 2 0,-2 1-2 0,0 0 0 0,-2 1 0 0,2-1-2 16,-1 1-4-16,1 1-10 0,-1-1-2 0,-2 2 0 0,2-2-9 0,-2 2-9 16,2-2 0-16,-2 2 6 0,-1-2-5 0,1 2-5 0,-2-2 2 15,1 0 8-15,-3 1-1 0,1-1-8 0,-2 1 10 0,-2-1 16 16,1 0-1-16,-2 1-4 0,-1-2 11 0,-1 1 13 0,-2 0-2 0,-1-1-7 15,0 0 8-15,-1-1 13 0,-3 0 0 0,0 0-3 0,0 0 6 0,0 0 12 16,0 0-5-16,0 0-7 0,0 0 3 0,-1 1 9 0,-1 0-1 16,1 1-7-16,-2-1 8 0,-1 1 14 0,-1 1-2 0,0 0-5 0,-2 1 2 15,0 2 0-15,-1 0-6 0,-1 1-6 0,1 1 3 0,-1 2 3 16,1 0 0-16,1 0-3 0,0 1 2 0,2 0 1 0,1 1-5 0,0 0-8 16,3 1-4-16,1-1-4 0,2-1 0 0,2 1-1 0,2-1-1 15,0-2 1-15,4 0-7 0,0-2-7 0,2-1-7 0,3-1-10 16,1-2-11-16,1 0-14 0,2-3-8 0,1-1-1 0,0-2-4 0,1 0-8 15,-1-3 3-15,0-2 4 0,-1 0-1 0,1 0-6 0,-3-3 9 16,1 0 11-16,-4-2 11 0,1 0 11 0,-2-1 18 0,-1 0 21 16,-1 0 20-16,-2-1 19 0,-1 1 19 0,-1 1 23 0,0-2 15 0,-3 3 18 15,0 0 14-15,-2 1 11 0,0 2 7 0,-1 0 5 0,-1 2-2 0,0 1-7 16,-1 1-7-16,1 2-6 0,-2 0-22 0,2 3-22 0,0 0-16 16,0 0-13-16,0 0-23 0,0 0-26 0,-2 3-7 0,0-1-1 15,0 2-13-15,0 2-14 0,0 0-2 0,-1 1 1 0,0 1-4 0,2 2-10 16,-2 0 4-16,2-1 7 0,0 2-7 0,-1 1-9 0,2-1-4 0,0 1-7 15,0-1-11-15,2-1-16 0,-1 1-5 0,2 0-5 0,-1-1-6 16,1-1-8-16,1 1 2 0,-1-2 2 0,1-1 1 0,-2-1 0 16,2-1 4-16,-1-1 8 0,1-2 8 0,0 1 11 0,0-1 7 0,0-2 5 15,1 0 10-15,2 0 5 0,0-1 8 0,-1-2 2 0,2 1 7 16,2-2 9-16,-1 1 0 0,-1-2 0 0,1-1 1 0,-1 0 7 16,2 0-5-16,-2 0-5 0,0 0 4 0,-2-1 5 0,1 1 1 0,-2-1 1 15,1 1 9-15,-1 0 9 0,0 0 4 0,-1 1 7 0,0 0 7 0,-1 1 6 16,0 1 1-16,-2 0-1 0,0 1 3 0,1 1 0 0,-2 1-3 15,0 0-4-15,0 0-5 0,0 0-5 0,0 0-5 0,0 0-8 0,0 0-9 16,0 0-6-16,-2 2-6 0,1 1-6 0,0-1-5 0,-1 2-2 16,2-1-1-16,0 2 1 0,0 0-1 0,2 0-1 0,-1 1-7 0,2 0-10 15,1 0-5-15,0-2-4 0,1 2-11 0,2-1-14 0,1 0-9 16,2 0-9-16,4-2-18 0,0 0-21 0,4-2 0 0,0-2 6 16,4 0-6-16,0-3-8 0,1 0 19 0,2-2 23 0,-1 0 2 0,2-1-1 15,-1-1 19-15,-2-1 27 0,-1 1 18 0,0-2 15 0,-2 1 34 0,-2-1 40 16,-2 1 25-16,-1 0 18 0,-3 1 27 0,-3 1 33 0,-1 1 13 15,-1 0 7-15,-2 2 5 0,-2 0 8 0,0 2-6 0,-3 2-12 0,0 0-12 16,0 0-10-16,0 0-19 0,0 0-14 0,0 0-23 0,0 0-23 16,0 4-20-16,0-1-16 0,0 2-20 0,0 1-22 0,0 0 1 0,0 2 5 15,0 1-2-15,-2 0-8 0,2 2 7 0,0 1 8 0,0-1-7 16,0 1-10-16,0 0-10 0,2 1-12 0,-1-1-24 0,2 0-30 16,-1-1-33-16,1 1-33 0,1-2-36 0,0-1-36 0,1 1-46 0,1-1-46 15,0 0-50-15,1-2-50 0,0 0-29 0,-1-1-22 0,1-1 3 16,0 0 9-16,-2 0 23 0,2-2 23 0,-2 1 35 0,0-2 39 15,-1 1 33-15,0-1 119 0</inkml:trace>
  <inkml:trace contextRef="#ctx0" brushRef="#br0" timeOffset="13329.61">19107 1645 48 0,'4'-5'249'0,"0"-1"18"0,0-1 22 16,-2 1 13-16,2 0 10 0,-1 0 15 0,0 3 16 0,-2-1-4 0,2 2-6 15,-2-1-46-15,0 1-59 0,-1 2-60 0,0 0-60 0,0 0-17 16,3 1-1-16,-2 0-21 0,1 2-28 0,-1 0-11 0,0 1 0 15,1 1-18-15,-1-1-23 0,0 2 10 0,-1 2 16 0,2 0-3 0,-2 2-11 16,-2-1 13-16,1 3 16 0,0 0-3 0,-2 1-8 0,0 2 8 16,-1 0 12-16,0 1-7 0,-1 0-13 0,0 0 8 0,-1 2 11 15,0 0-10-15,-1 2-16 0,-1-1 5 0,0 1 8 0,0 2-10 0,0 1-15 16,0-1 5-16,0 2 10 0,-1 0-8 0,-1 0-10 0,1 2 6 16,0-2 9-16,-2 1-6 0,0 1-12 0,1-1 6 0,-1 1 14 15,0-2-8-15,1 1-14 0,-1-1 10 0,0 2 13 0,2-2-6 0,-2 0-8 16,2 0 8-16,0 0 17 0,-1-2 2 0,1 1 1 15,0-1 11-15,1-1 17 0,0 0-1 0,0-1-10 0,0 1 7 0,0-3 11 16,0 1-2-16,0-1-5 0,1-1 1 0,0 1 7 0,1-2-7 16,-1 1-10-16,0-1-6 0,1 1-4 0,-1-1-7 0,0 1-8 15,1 1-1-15,-1-2-1 0,0-1-1 0,1 2-4 0,0-1-2 0,1-2-2 16,0-1-3-16,-1 1-2 0,1-2 1 0,0-2-1 16,1 1-1-16,0-4-4 0,0 2-1 0,0-1 1 0,0-2-1 0,0 0 2 15,-2 0 2-15,2 0-1 0,-1 0 2 0,0-2 0 0,1 1-1 16,-2-1-4-16,1 1 2 0,1-1 3 0,0-1-1 0,0 0-1 15,0-1 2-15,1-1 2 0,1 1-2 0,-1-1 0 0,2-1 0 0,1 0 0 16,-3 2-3-16,3-2-2 0,-4 0 1 0,1 0 4 16,1-2-2-16,0 2-2 0,0-1 1 0,-1-1 3 0,-1 1-3 0,1 1-3 15,-1-2 0-15,-1 1 1 0,1-2-1 0,-1 3-1 16,-2-3 1-16,2 0 4 0,-2 3-1 0,-1-3-3 0,0 0 2 0,0 3-1 16,-1-3 1-16,-2 1-7 0,0 1 4 0,1-1 1 0,-2 1-2 15,-2-1-2-15,2 1-1 0,-1-1 4 0,-2 1-5 0,1-1-3 16,-1 1 0-16,-2-1 1 0,1-1-1 0,-3 2 0 0,0-1 2 15,1-1 4-15,-2 2-3 0,-2-2 0 0,1 1-2 0,-3 1 2 16,0-2 0-16,0 0-3 0,-3 3-3 0,1-3 2 0,-1 0-2 0,-2 1 0 16,-1 1 0-16,1-2-3 0,-2 3 1 0,-1-3 2 15,0 1 0-15,0 1 3 0,-2 1 0 0,-1 0-1 0,0 0 1 0,-1 0-2 16,0 0 2-16,-1 0 3 0,-2 0 0 0,1 0-1 0,-4 0-1 16,0 0 4-16,-2 0-4 0,-3 0-2 0,0 0-1 0,-1-2 2 15,-1 1 0-15,0-1 3 0,-1 1 5 0,1 1 7 0,0-2 3 0,-1 1 4 16,1-2 4-16,0 1 4 0,-2-1 6 0,0 2 3 15,1-2 1-15,-4 1 4 0,1 1 4 0,0-1 7 0,-1 1 5 0,2 1 5 16,0 0 2-16,2 0 4 0,2 0-1 0,1 0-1 0,2 1 2 16,1-1 4-16,1 2-6 0,3-2-6 0,0 0 1 0,1 1 5 15,1 1-7-15,-1-2-13 0,2 1-1 0,-1 1-1 0,1-2-8 16,0 1-14-16,-1 1 2 0,0-1 3 0,-1 1-7 0,-1-2-11 16,0 1 6-16,0 1 7 0,0-1-4 0,0-1-9 0,0 0 9 0,-1 0 14 15,-1 0-2-15,1-1-6 0,0-1 6 0,-2 1 12 16,0 1-2-16,1-3-7 0,-1 0 6 0,-1 3 9 0,-1-3-1 0,-1 0-8 15,0 3 3-15,-1-3 6 0,-2 1-8 0,-1 1-13 16,0 1 2-16,-2-2 5 0,0 1-4 0,0-1-9 0,0 2 2 0,-2 0 5 16,1-1-2-16,0 1-8 0,-2 0 1 0,-1 0 7 0,0 1-4 15,-1-1-5-15,-1 2 5 0,0-1 7 0,-1 1-1 0,0-1-7 16,2 2 5-16,-2-1 10 0,2 1-2 0,1 0-4 0,1-2 3 0,2 1 3 16,1 1-3-16,1-3-4 0,1 3 1 0,0-2 3 15,2 1-5-15,-1-2-7 0,1 3 2 0,0-2 4 0,0 1-6 0,0-2-11 16,0 1-1-16,1 1 3 0,1-1-3 0,0-1-4 0,2 0 2 15,2 0 4-15,-1 0-4 0,0-1-2 0,2-1-1 0,0 1 5 16,-1-1-1-16,2 1-7 0,-1-2 4 0,1 3 4 0,-1-2-3 16,-1 1-3-16,1-1 1 0,0 1 4 0,-2 1-4 0,2 0-5 15,-1 0 1-15,2 1 6 0,0 1-2 0,2-1-7 0,0 1 3 16,2-1 5-16,0 2-1 0,0-1-5 0,0 2 1 0,2 1 3 16,0-2-5-16,1 3-5 0,0-2 1 0,-1 2 6 0,2-1-5 0,0 1-4 15,0 0 3-15,0 0 3 0,0 0-3 0,-1 0-4 16,-2 0-1-16,1 0 7 0,-1 0-2 0,0 1-5 0,-1 1 5 0,0-2 6 15,0 1-3-15,0 2-6 0,0-1 5 0,0-1 5 0,-1 1 1 16,0 1-4-16,-1-3 4 0,1 3 5 0,-2-2-2 0,2 1-8 16,-2-2 4-16,2 0 8 0,-2 1-3 0,2-1-6 0,-2-1 5 15,1 1 7-15,-1 0-5 0,0-2-7 0,1 1 5 0,-1-2 4 16,0 1-5-16,3-1-4 0,0 2 3 0,2-4 6 0,-1 4-4 0,3-4-7 16,1 4 5-16,1-4 8 0,-1 4-4 0,2-2-7 15,1 0 5-15,0 3 7 0,0-2-5 0,0 1-7 0,1-1 5 0,-1 1 5 16,0 1-2-16,1 0-7 0,-1 0 5 0,0 0 6 0,0 0-3 15,0 0-6-15,0-2 2 0,-1 1 5 0,1-1-2 0,-1 1-7 16,1-4 5-16,0 2 6 0,0-1-4 0,1-2-5 0,0 0 3 0,1 0 6 16,0 0-5-16,1-2-5 0,0 1 2 0,1-2 5 15,-2 1-4-15,2-2-7 0,-1 2 1 0,1-2 4 0,-1 2-8 0,1-1-8 16,-2 2 2-16,2-2 7 0,-1 0-7 0,1 1-5 0,1-1 2 16,1 2 8-16,-1 1-4 0,2-2-7 0,1 2 2 0,0-1 5 15,2 1-4-15,0 0-8 0,2 0 2 0,0 0 8 0,0 0-4 16,1 0-10-16,0 1 5 0,2-1 11 0,0 2-5 0,2-2-9 15,0 0 7-15,2 0 11 0,1 0 0 0,1 0-6 0,2 0 9 0,1 0 15 16,0-2 0-16,4 2-4 0,-1-1 7 0,1 1 10 16,0 0-2-16,0 0-10 0,0 0 5 0,0 0 9 0,0 0-4 0,0 0-11 15,0-3 1-15,0 3 7 0,0 0-5 0,0 0-14 0,0 0 7 16,0 0 7-16,0 0-5 0,0 0-10 0,0 0 5 0,0 0 7 16,0 0-6-16,0 0-9 0,0 0 6 0,0 0 9 0,0 0-5 15,0 0-8-15,0 0 5 0,0 0 8 0,0 0-6 0,0 0-9 16,0 0 5-16,0 0 10 0,0 0-6 0,0 0-8 0,0 0 5 15,0 0 9-15,0 0-4 0,1 0-8 0,-1 0 6 0,0 0 9 16,1-2-3-16,-1 2-8 0,0 0 7 0,2-1 11 0,-2 1-4 0,1-2-7 16,-1 2 4-16,1-1 10 0,-1 1-1 0,2 0-9 15,-2 0 5-15,1-2 7 0,0-1-5 0,1 2-10 0,0-1 3 0,0-1 9 16,0 0-6-16,2-1-9 0,0-2 3 0,0 0 6 0,2 0-6 16,-1-3-7-16,0 0 2 0,1 0 8 0,0-2-3 0,1 1-6 15,1-2 3-15,-1-2 9 0,1 1-6 0,0-2-7 0,0 1 2 0,1-2 8 16,-1 1-4-16,1 0-7 0,-1-2 4 0,0 2 5 15,0-1-4-15,0 1-6 0,0 0 2 0,0 0 7 0,0 0-6 0,-1 0-8 16,0 0 7-16,1 1 7 0,-2-1-5 0,1 2-7 16,0-1 5-16,-1 1 5 0,1 1-2 0,0-2-8 0,1 2 3 0,0-1 4 15,0 1-1-15,0 0-6 0,1-2 5 0,2-1 8 0,-1 2-5 0,1-2-8 16,1 0 3-16,1 0 9 0,-1 0-5 0,2-2-7 0,-2 2 5 16,1-1 5-16,0-1-2 0,1 2-7 0,-1-1 4 0,-1 1 5 15,0 0-4-15,-1 0-6 0,-2 1 5 0,-1 2 4 0,-1 2-3 0,-2 1-8 16,-1 1-1-16,-1 2 0 0,-2 2-18 0,0-1-19 15,-1 4-16-15,0 1-16 0,0 0-21 0,-1-2-24 0,-3 4-18 0,0-1-13 16,-3 4-14-16,-1 1-17 0,-2 1-26 0,-4 4-29 0,1 1-3 16,-3 3 7-16,-1 0 1 0,1 3-4 0,-2-2 10 0,4 2 13 15,-1-1 1-15,3-2-4 0,1 1 8 0,2-1 8 0,1-1-1 0,1-1-7 16,3-1 13-16,0-1 15 0,3-2-3 0,1 0-8 0,1-2 10 16,2-1 13-16,1-1-8 0,1-2-14 0,1-3-13 0,0 0-8 15,1 0-1-15,1-3 7 0,-1 0 14 0,-1-3 17 0,1 0 20 0,-2-2 19 16</inkml:trace>
  <inkml:trace contextRef="#ctx0" brushRef="#br0" timeOffset="13646.826">9133 2279 0 0,'2'-7'91'0,"-2"-2"67"0,1 1 11 0,0 1 14 0,1 1 14 15,-1 0 25-15,0 0 31 0,1 1-11 0,0 1-26 0,0 1-14 0,-1-2-8 16,0 2-11-16,1-1-11 0,-1 2 1 0,0-1 1 15,1 2-17-15,-1-1-22 0,-1 2-9 0,1-3-3 0,2 2-33 0,1 1-36 16,0 0-9-16,1 0 0 0,2-2-15 0,1 1-18 0,1 1 11 16,2-2 20-16,1 1-5 0,0 1-13 0,3-3 16 0,-1 0 20 15,4-2-1-15,-1 1-7 0,3-2 8 0,1-2 13 0,3 1-8 0,0-4-15 16,3 1 4-16,1-2 5 0,1 0-12 0,-1-2-16 16,0 1-1-16,-1 1 8 0,-2-2-12 0,-1 4-18 0,-4-2-7 0,-2 4-5 15,-4 2-18-15,-2 0-21 0,-2 2-6 0,-2 4-2 0,-2-2-11 0,0 4-19 16,-2-1 7-16,0 4 7 0,1 1-9 0,-1 1-15 15,1 4 6-15,1 1 13 0,0 4-8 0,1 2-16 0,1 2-2 0,1 4 1 16,3 0-23-16,2 3-31 0,0 0-22 0,5 3-23 0,2 1-45 16,2-1-53-16,2 2-4 0,3-1 6 0,3-1-6 0,0 0-7 15,1-3 11-15,0-1 20 0,0-1 15 0,2-2 26 0</inkml:trace>
  <inkml:trace contextRef="#ctx0" brushRef="#br0" timeOffset="15365.184">871 5347 21 0,'10'-13'292'15,"0"0"2"-15,-1-3-6 0,0 2 5 0,1-3 10 0,-1 1 0 0,0 1-3 16,1-1 10-16,-1 2 16 0,0 1-29 0,-1-2-39 0,-1 2-62 16,0 1-62-16,-2 0-25 0,-1 0-10 0,-1 2 18 0,-2 1 27 15,-1 0 11-15,0 1 4 0,-1 1 9 0,-1 1 10 0,0 1-2 16,-2 0-7-16,0 0-7 0,-2 1-7 0,0 0-19 0,-2 0-19 16,-2 2-13-16,0 1-14 0,-2 1-17 0,-3 2-19 0,-1 2-16 15,-4 2-19-15,-1 3-8 0,-3 3-4 0,-3 3-8 0,-2 3-11 16,-3 3 1-16,-2 3 7 0,-2 3-2 0,-1 4-2 0,-2 3 4 0,1 3 4 15,-1 2-2-15,0 3-5 0,2 3 2 0,1 0 7 16,1 2-4-16,5 0-5 0,0 1 5 0,5-1 8 0,5-2-7 0,3 2-10 16,5-2-7-16,5-2-4 0,4 1-19 0,6-4-17 0,4-1-19 15,5-1-11-15,4-4-17 0,4-2-14 0,4-5-20 0,2 0-23 16,4-6-11-16,0-2-8 0,4-5-13 0,-1-2-10 0,0-3 3 16,2-5 11-16,0-2 1 0,-2-5 1 0,0-2 10 0,-1-2 14 15,0-5 7-15,-2-2 7 0,-1-2 24 0,-1-1 28 0,-3-2 8 0,1-1 2 16,-5-2 29-16,-1 1 41 0,-3 0 15 0,-2-3 8 15,-3 3 38-15,-3-2 47 0,-2 2 30 0,-3 0 24 0,-1 2 30 0,-3-1 30 16,-3 4 26-16,-1 1 23 0,-1-2 22 0,-2 4 17 0,-1 1 13 16,-1 1 2-16,-1 2-2 0,1 0-8 0,0 2-21 0,-1 1-27 15,1 1-26-15,1 2-25 0,1 0-24 0,1 2-24 0,-1 1-28 0,2 0-32 16,-1 0-21-16,2 3-15 0,0 0-27 0,0 3-27 16,0 0-9-16,2 0-6 0,0 4-12 0,1 1-14 0,1 1-7 0,1 1-7 15,1 1-11-15,2 1-14 0,1 0-7 0,2 1-6 16,-1-1-10-16,4 2-14 0,-1-1-8 0,2-2-4 0,-1 1-4 0,2 0-4 15,2-3 4-15,-1-2 4 0,2-1 13 0,-1 0 14 0,2-3 11 16,0-3 8-16,0 0 13 0,2-3 11 0,-2-1 10 0,0-2 10 16,0 0 15-16,0-3 15 0,-2-3 13 0,1 1 13 0,0-2 8 15,-3-2 10-15,0 0 4 0,-2-2 6 0,0 1 10 0,-2-2 8 16,-2 0 11-16,0 0 8 0,-2 0 13 0,-2 0 11 0,0 0 13 0,-1 0 13 16,-1 3 1-16,0 0 2 0,-1 0 6 0,-1 3 6 0,1 1-6 15,0 1-15-15,-1 2-4 0,1 2-7 0,0 0-26 0,1 3-31 16,-2-1-26-16,2 1-23 0,0 0-23 0,0 0-23 0,-1 3-7 15,0 0-1-15,-1 3-13 0,1 1-17 0,0 4-5 0,1 1-1 16,-2 3-18-16,2 1-21 0,0 2-12 0,0 2-9 0,2 1-7 0,0-3-8 16,1 0-20-16,2 0-25 0,1 0-18 0,2-3-16 15,1-2-23-15,0-1-24 0,2-3-12 0,1-1-6 0,1-4 7 0,2 1 11 16,-2-5 17-16,3 0 17 0,-1-5 19 0,1 1 17 16,1-5 31-16,-1 0 34 0,0-3 24 0,0-3 24 0,0 1 48 0,-1-2 57 15,0-2 34-15,-1 0 31 0,-2 0 34 0,-1-2 39 0,-2 2 33 16,1 2 34-16,-4-2 32 0,-2 1 33 0,0 2 33 0,-2 0 30 15,-1 2 11-15,-2 2 1 0,-1 1-11 0,1 1-11 0,-2 0-19 0,-1 2-14 16,2 2-25-16,-2 0-26 0,0 2-31 0,0 0-28 16,0 2-30-16,0 1-27 0,-2 1-39 0,1 2-42 0,0 0-16 0,-1 3-13 15,1 3-17-15,0 2-19 0,-1-1-2 0,2 4-2 0,0 1-11 16,3 0-16-16,0 3 0 0,1 0 0 0,1 0-13 0,2 0-19 16,1-2-4-16,1 1 5 0,2-2-8 0,1 0-8 0,1-3 1 15,2-2 7-15,1-1 1 0,2-3-1 0,1-3 11 0,1-1 10 16,1-2 6-16,2-3 1 0,-2-3 14 0,2-2 17 0,0-2 4 0,-2-2 1 15,0 0 7-15,-1-5 8 0,0 1 5 0,-2-1 2 16,-1-1 2-16,-2-1 5 0,-2 1 6 0,0-2 3 0,-2 2 14 0,-2 0 16 16,1 0 13-16,-4 2 16 0,1 1 17 0,-2 0 22 15,1 2 2-15,-2 1 2 0,0 2 0 0,-2 2 2 0,1 2-11 0,1 1-17 16,-1 3-26-16,-1-1-31 0,2 3-25 0,0 0-28 0,0 0-19 16,-1 3-11-16,1 0-28 0,-1 2-31 0,-1 2-31 0,1 2-31 15,0 3-25-15,-1 1-27 0,1 3-30 0,0 2-31 0,-1 0-14 0,1 1-9 16,1 2-9-16,0-1-11 0,1-2-55 0,2 0-67 0,1-3-10 15,0-2 5-15,1-1 24 0,1-3 27 0,0-3 24 0,1-1 21 16,1-5 41-16,0-2 44 0</inkml:trace>
  <inkml:trace contextRef="#ctx0" brushRef="#br0" timeOffset="15537.4582">2132 4974 327 0,'4'-6'541'0,"-1"1"-16"0,-1 0-36 16,0 1-28-16,0-1-25 0,0 0-13 0,-1 3-9 0,-1 2-24 16,3 1-22-16,-1 2-23 0,1 3-20 0,0 2-227 0,-1 1-289 15,1 4-145-15,0 3-103 0,-1 1-26 0,0 3-6 0,0 2 15 0,0 2 21 16,-2 1 12-16,-2 1 10 0,1 2 22 0,0 0 23 16,-2 0 23-16,-1 2 21 0</inkml:trace>
  <inkml:trace contextRef="#ctx0" brushRef="#br0" timeOffset="16950.1075">2585 5587 94 0,'3'-11'492'0,"-2"1"27"0,2 0 6 0,-2 0-22 0,2 3-32 15,0 0-11-15,-2 2-4 0,2 2-3 0,-1 1-3 0,1 2 0 0,1 3 0 16,0 2-133-16,1 2-173 0,-1 2-104 0,2 5-83 16,-2 1-25-16,-2 3-8 0,1 3 22 0,-2 3 34 0,-1 3 10 0,-2 3 5 15,-2 4 5-15,-3 2 3 0,-2 3 2 0,-2 2 1 0,-2 2 0 16,-3 1 0-16,-2 2 0 0,0 2-5 0,-4-1 2 0,1 1 5 15,-2-2-5-15,-1 1-5 0,-1-2-4 0,1-2 0 0,-1-4-1 16,-1-1-2-16,1-5 1 0,1-2 2 0,0-4 2 0,1-3-1 16,2-4 10-16,0-2 7 0,2-6 0 0,0-2-5 0,2-2 5 0,1-5 11 15,1-3-1-15,1-3-1 0,2-2-1 0,0-2 1 16,1-2-6-16,3-3-8 0,0-3-2 0,3-3-2 0,1 0-6 0,2-3-12 16,2 0 1-16,3-3 4 0,1 0-4 0,1-2-5 0,3-1 5 15,0 2 8-15,3-1 0 0,0 1 3 0,2-2 5 0,0 3 8 16,2-2 1-16,1 1-2 0,3 1 1 0,-1 0 7 0,4 1-4 0,-1 1-4 15,3-2 3-15,3 3 3 0,1-2-4 0,1 1-7 16,3-1-1-16,1 1 2 0,2-1-5 0,1 1-5 0,1-2-2 0,2 1-2 16,0-1-11-16,-1 2-10 0,1-1-7 0,0 1-8 15,-3-2-11-15,0 1-13 0,-2 1-10 0,-2-1-8 0,-1 1-2 0,-2-2-1 16,-1 0-6-16,-2-2-6 0,-2 1 6 0,-2-2 9 16,-2-1-3-16,0-1-4 0,-2-1 10 0,-4-1 12 0,1 0 6 0,-3 0 4 15,-3-2 14-15,-1 2 15 0,-2-1 3 0,-2 0 0 0,-2 1 24 16,0 1 33-16,-2 1 23 0,-2 2 16 0,0 0 28 0,-1 5 29 15,-2 0 14-15,-1 3 5 0,1 3 10 0,0 2 7 0,-2 3-2 0,0 3-5 16,1 0-5-16,-1 4-3 0,0 1-18 0,1 2-24 16,-2 2-23-16,0 3-28 0,-2 3-16 0,1 1-13 0,-2 4-14 0,1 4-14 15,-1 2 0-15,0 4 3 0,1 3-3 0,-1 1-5 0,2 4 5 16,-2 3 8-16,2 1-5 0,-2 4-9 0,2 0-2 0,-2 3-1 16,2 0-9-16,-2 1-13 0,2 1-4 0,-1-1-2 0,2 0-5 15,0-1-5-15,2-2-2 0,0 0 2 0,1-2-2 0,1-2-4 16,0-2 4-16,1 0 4 0,2-3 3 0,0-5 1 0,1-1 10 0,1-1 10 15,2-5 4-15,-1-3 4 0,1-3 7 0,1-3 3 16,0-3 9-16,1 0 9 0,1-5 10 0,-1 1 8 0,2-4 6 0,1-1 6 16,0-1 8-16,0-4 7 0,2-2 4 0,1-2 4 15,0-2 7-15,2-2 6 0,-1-2 1 0,1 0-1 0,1-2 2 0,-1-1 2 16,0 0 1-16,2 0-4 0,-2 2 1 0,2-1 2 0,-2 2-5 16,1 0-7-16,-1 3-1 0,0 0 0 0,-1 3-9 0,0 0-13 15,-1 3-2-15,0 2 3 0,-2-1-14 0,0 4-16 0,-1 1-4 0,0 1-2 16,-1 2-9-16,0 2-12 0,-2 1 1 0,0 1 7 15,1 4-5-15,-2 0-11 0,-2 2 8 0,0 2 8 0,-1 1-5 0,0 2-11 16,-1 2 4-16,0 0 5 0,-1 2-14 0,0 2-20 0,-1-2-14 16,1 2-7-16,1-1-24 0,-1-1-25 0,1 1-20 0,0-1-20 15,1-1-11-15,0-1-10 0,2-2-8 0,1-2-8 0,0-2 0 16,0-1 1-16,1-2 8 0,2-4 8 0,0 1 17 0,-1-2 20 16,1-3 15-16,1-2 11 0,1-1 28 0,2-1 33 0,0-2 6 0,-1-3-3 15,1-2 24-15,2-1 30 0,-1-1 12 0,0-4 6 16,0 2 22-16,0-3 26 0,-1 0 11 0,-2 0 7 0,1-1 22 0,-1 1 31 15,-2 1 11-15,-1-1 10 0,0 0 16 0,-2 2 16 0,0-1 11 16,-2 2 5-16,0 1-4 0,-1 1-4 0,0 1-4 0,-1 2-8 16,0 1-11-16,0 1-11 0,-1 2-16 0,1 2-17 0,-1 0-22 15,-1 2-19-15,2 2-16 0,0 0-14 0,0 0-26 0,0 0-28 16,0 0-7-16,0 0-2 0,-1 2-11 0,0 2-13 0,-1 2-1 0,1 0 2 16,1 2-7-16,-1 3-7 0,-1 0-1 0,1 2 5 15,1 0-7-15,-1 1-10 0,1 1-4 0,0-1-3 0,1-1-12 0,2 2-16 16,-1-1-5-16,2-2-3 0,0 0-6 0,2-3-8 0,0 0 4 15,1 0 7-15,1-3 3 0,0-2 0 0,1-1 12 0,1-1 15 16,0-1 7-16,1-2 7 0,1-2 10 0,-1-3 12 0,1 0 7 0,-2 0 4 16,1-3 4-16,-2 0 6 0,1-2 0 0,-1 1-3 15,-1-1 7-15,-1 1 11 0,-2-4 5 0,0 4 5 0,-1 0 19 0,-1 0 20 16,0 1 11-16,-2 2 8 0,0-1 7 0,1 4 6 16,-2-1-3-16,0 2-8 0,0 3-5 0,0 0-8 0,0 0-15 0,0 0-23 15,0 0-8-15,0 0-8 0,-2 2-24 0,1 0-29 0,0 2-26 16,1 0-25-16,0 2-28 0,0 2-28 0,0 0-28 0,1 2-23 15,2 0-10-15,-1 0-5 0,2 0-16 0,2 0-17 0,2-1-16 0,0-1-13 16,1-2-6-16,3-2-7 0,0 1-1 0,3-4 1 16,-1 1 14-16,1-4 25 0,1-1 32 0,1-1 38 0,-1-1 38 0,0-1 34 15,0 0 61-15,-1-1 70 0,0 1 28 0,-2 0 18 0,-1 0 33 16,-1 1 39-16,-2 1 27 0,-1 2 22 0,-1 1 29 0,-2 2 24 16,-1 1 23-16,0 2 20 0,-1 2-4 0,-2 2-7 0,-1 2-22 15,0 4-19-15,-3 1-6 0,-1 3 0 0,-1 3-9 0,-2 1-15 16,-1 5-9-16,-1 0-10 0,-2 3-19 0,-1 2-19 0,0 1-28 15,0-2-32-15,0 2-17 0,0-1-8 0,2-1-19 0,-1 1-17 16,0-4-5-16,2-1-2 0,1-1-8 0,0-5-11 0,0-3 6 0,1-2 10 16,2-4-7-16,0-1-12 0,-1-5-15 0,2-2-15 15,-1-2-30-15,0-5-36 0,1-3-34 0,-2-3-37 0,1-2-43 0,0-4-45 16,1-3-46-16,0-3-49 0,1-3-73 0,0-1-81 0,3-5-22 16,0 0-4-16,0 0 16 0,0-3 17 0,2 0 29 0,-1-2 32 15,0 2 35-15,1 0 40 0,0 2 40 0,1-2 198 0</inkml:trace>
  <inkml:trace contextRef="#ctx0" brushRef="#br0" timeOffset="17176.7517">4752 4504 45 0,'4'-5'562'0,"-1"-2"44"16,-2-1 14-16,2 1-10 0,-1 0-14 0,0-1-16 0,-1 0-13 16,0 1-15-16,1 4-16 0,-2 0-5 0,0 3 0 0,0 0-140 0,2 3-181 15,0 1-199-15,-1 4-205 0,-1 2-110 0,0 4-82 16,-3 4-74-16,-2 4-71 0,-2 5-21 0,-5 4-6 0,-2 4 9 0,-4 3 13 16,-3 3 5-16,-2 2 0 0,-1 0 24 0,0 1 32 15,0 0 49-15,2-1 57 0</inkml:trace>
  <inkml:trace contextRef="#ctx0" brushRef="#br0" timeOffset="19203.5251">7868 5250 1 0,'-8'-10'135'0,"-1"2"0"15,-2 0 0-15,-2 2 0 0,-1 1 2 0,0 1 1 0,-2 2 3 16,-2 1-33-16,1 2-45 0,-2 0-15 0,-1 3-11 0,0-1 4 16,0 3 8-16,-1 1 20 0,0 2 23 0,-2-1 13 0,2 3 6 15,-2 0 15-15,2 1 15 0,-1 1-5 0,2 1-7 0,-1 2 9 0,2 1 14 16,2 0-10-16,0 2-17 0,2 0-2 0,0 3 3 0,3-1-24 15,0 2-33-15,2 1-3 0,0 0 3 0,2 0-20 0,2 0-26 16,2 1 10-16,0-1 16 0,2-1-13 0,1 1-24 16,2-1 9-16,2 0 18 0,1 1-12 0,1-3-19 0,2 0 8 0,1-3 19 15,1 0-11-15,2 0-18 0,2-5 13 0,1-1 23 0,0-1-4 16,2-5-14-16,0-3 9 0,3-3 15 0,0-3-11 0,1-3-14 16,2-5 7-16,1-2 10 0,1-7-13 0,0-2-21 0,3-2 5 0,-1-6 8 15,1-3-13-15,1-3-25 0,-1-2-4 0,-1-3 7 16,1-2-14-16,-2-3-18 0,1-1 6 0,-4-1 10 0,1 0-10 0,-3 0-16 15,-3 2 13-15,1-1 22 0,-4 1-5 0,-2 2-11 0,0 1 13 16,-2 2 23-16,-2 1 3 0,-2 2-1 0,-2 2 26 0,0 1 34 16,-1 3 16-16,-2 2 12 0,-1 2 28 0,0 2 32 0,-1 3 15 0,0 1 8 15,-1 4 14-15,0 3 17 0,0 1 3 0,0 4-3 16,0 0-9-16,0 3-7 0,0 2-19 0,1 1-22 0,1 2-25 0,0 2-29 16,0 0-20-16,0 0-19 0,0 0-19 0,-1 5-23 0,1 0-11 15,-2 2-4-15,2 2-10 0,-1 5-11 0,1 0 4 0,-1 4 8 16,1 1-1-16,-2 3-7 0,2 1 11 0,-1 2 14 0,1 1-2 15,-1 2-6-15,1 1 4 0,-2 1 11 0,1 1-3 0,-2 1-6 16,1 2 5-16,-1 1 4 0,-1 1-2 0,-1 1-8 0,-1 1 5 0,0 1 8 16,-1 0-10-16,-1 0-13 0,0-1-8 0,0 0-11 15,0 0-21-15,1-2-27 0,1-2-24 0,-1-1-23 0,2-2-25 0,1-2-25 16,1-2-34-16,2-1-37 0,-1-4-36 0,2 0-37 16,2-3-25-16,0-1-17 0,2-2-38 0,2-2-42 0,0-5 3 0,2 0 16 15,2-5 23-15,-1-1 27 0,2-3 23 0,1-3 22 0,0-1 36 16,1-4 40-16</inkml:trace>
  <inkml:trace contextRef="#ctx0" brushRef="#br0" timeOffset="19569.3924">8309 5370 0 0,'7'-11'120'16,"-2"-1"261"-16,-2 3 12 0,-2-1 13 0,1 2 16 0,-2 0 11 0,-2 2 10 16,1 0 10-16,-2 2 10 0,1 0 10 0,-2 2 8 15,0-1-76-15,-2 1-103 0,1 2-89 0,-2 0-84 0,-1 1-32 0,0 3-13 16,-1 0-12-16,0 4-12 0,-2 1-10 0,0 3-10 0,1 1-5 15,-2 4-4-15,1 1-8 0,2 1-11 0,-1 3 4 0,2 1 7 16,2 1-1-16,-1 0-4 0,3 1 5 0,0 1 5 0,3 0-4 0,1 0-6 16,1-1 2-16,2 0 5 0,2-1-5 0,2 0-11 15,1-2 3-15,2-2 7 0,2-2-2 0,2-4-8 0,0-1 7 0,2-2 11 16,2-4 2-16,0-1-2 0,1-3 6 0,1-3 10 0,1-3-2 16,1-3-8-16,-1-1 4 0,2-5 8 0,-2 0-4 0,0-6-10 15,-1 1 7-15,0-4 7 0,-2 1-6 0,-2-3-12 0,-2-1 0 0,-2-1 3 16,-2-1-3-16,-2-2-8 0,-2 0 16 0,0 0 16 15,-4-1 4-15,0 0 2 0,-4 1 5 0,1 2 4 0,-2 1-3 0,-2 3-8 16,0 2 4-16,-1 3 5 0,0 1-7 0,-2 4-9 0,1 2-12 16,0 0-12-16,1 3-42 0,-1 2-51 0,0 0-46 0,1 3-47 15,-1 2-41-15,2 1-35 0,-2 1-50 0,2 3-54 0,1 2-56 16,0 4-56-16,2 1-64 0,2 1-61 0,2 3-12 0,0 1 5 16,2 1 28-16,3 0 37 0,1-1 37 0,3-2 40 0,1 0 36 15,1-3 33-15,3 0 49 0,1-4 292 0</inkml:trace>
  <inkml:trace contextRef="#ctx0" brushRef="#br0" timeOffset="23006.3854">10132 4795 0 0,'1'-6'120'0,"1"-1"13"16,-1 1 1-16,-1-1 1 0,1 0 4 0,-1-1 4 0,0 1 4 15,2 1-32-15,-2-1-41 0,0 0-26 0,0 0-18 0,1-1-5 0,-1 1 4 16,0-1 5-16,0 1 10 0,-1-2 13 0,1 2 13 15,-2-1 25-15,1 0 28 0,0 0 1 0,-1 1-5 0,1 0 5 0,-2-1 8 16,2 2-1-16,-2-1-5 0,1 1 4 0,-1 0 7 16,0 0-7-16,-1 0-11 0,2 1-5 0,-2 1-5 0,0-1-28 0,0 0-36 15,-2 1-1-15,1 1 8 0,0-1-10 0,-2 1-16 0,-1 0 5 16,0 2 13-16,-1 0-14 0,-1 0-20 0,0-1 5 0,-2 2 14 16,0 2-13-16,0-1-19 0,0 0 9 0,-2 0 17 0,2 2-7 0,0 0-17 15,2 0 11-15,-1 0 17 0,0 2-10 0,2 0-23 16,0 0 9-16,1 1 18 0,1 1-9 0,0 1-15 0,2 2 9 0,0 2 16 15,1 0-10-15,0 3-19 0,1 2 10 0,2 1 18 0,-1 3-8 16,1 0-17-16,1 2 11 0,1 2 20 0,1 2-9 0,-1 0-16 16,0 2 7-16,2 1 18 0,0 1-8 0,-1 2-16 0,1-1 8 15,0 0 16-15,-1 1-12 0,1-2-20 0,0-1 7 0,1-1 13 16,-2-2-9-16,1 0-14 0,0-3 10 0,1-1 14 0,-2-3-5 16,1-1-16-16,-2-1 8 0,2-2 15 0,-2-2-6 0,1-1-12 15,-2-2 11-15,0-1 16 0,-2-2 3 0,1-1 0 0,0 1 12 0,-2-4 16 16,-1 1-1-16,0-1-7 0,-3-1 5 0,1 1 11 0,-4-2-4 15,1 1-4-15,-2-1 4 0,-1-1 7 0,-1-1-5 0,0 0-8 16,-1-1-4-16,1-1-2 0,1-2-5 0,-1-1-8 0,1 1 1 16,1-1 1-16,0-1 1 0,2 0 4 0,1-1 1 0,0 1-2 15,3-2 2-15,-1 2 0 0,2-1 0 0,0 1-4 0,3-1-1 0,0 0 1 16,1 1-5-16,1-1-6 0,2 1-3 0,1-2 0 16,1 2-9-16,0 0-9 0,1 0-3 0,0 2 0 0,1-1-6 0,1 0-6 15,-1 1 0-15,1 1 1 0,0-1-1 0,0 2-6 0,0 1 0 16,-2-1 0-16,1 1 0 0,0 1-4 0,-1 1 1 0,0 1 3 15,-1-1-3-15,-1 1-2 0,1 2 2 0,-1 1 3 0,0 1-1 16,0 2-4-16,0 0 5 0,-1 3 2 0,0 1 1 0,-1 1-3 16,0 3 4-16,-1 1 4 0,-1 1 1 0,0 1-2 0,0 3 4 0,-1-1 2 15,-1 2 1-15,1 1-2 0,0 0 1 0,-1 1 4 16,1-1-2-16,0 1 0 0,-1-1 3 0,1 0 1 0,1 0 2 0,1-1-3 16,-1-1 5-16,2 1 4 0,0-4-2 0,1 1-1 0,0-1 5 15,1-1-1-15,0-1 2 0,1-2-3 0,0 0 3 0,2-2 3 16,0-1-3-16,1-1-6 0,0-2-18 0,1 0-27 0,0-2-43 15,2 1-52-15,0-4-67 0,-1 1-75 0,4-2-78 0,-1 0-81 16,0-2-24-16,1-1-6 0,-1-1-4 0,-2-2-4 0,-1 0 1 0,0 0 4 16,-4-2 19-16,-3 1 25 0,-2-1 41 0,-1 5 187 15</inkml:trace>
  <inkml:trace contextRef="#ctx0" brushRef="#br0" timeOffset="25241.6457">7533 9068 0 0,'-1'-3'18'0,"0"-1"108"16,-1 1 4-16,2-1 4 0,-1 0 2 0,0 1 2 0,-1-1 3 15,1 2-25-15,0-1-34 0,-1 1-19 0,1 0-13 0,0-1-1 16,1 1 5-16,-2-1 5 0,2 1 5 0,0 0 8 0,-1-1 8 15,1 1 8-15,0 2 13 0,0-4 1 0,0 1-5 0,1 0 11 0,1 1 15 16,-1-2-4-16,0 2-7 0,1-2 4 0,-1 2 7 16,2-2-12-16,-1 2-14 0,2-2 1 0,0 1 4 0,0-1-14 0,2-1-19 15,-1 2 2-15,2-2 8 0,-1 0-17 0,1 0-26 0,0 0 1 16,-1 1 14-16,2 0-13 0,-1-1-22 0,1 2 7 0,0 0 13 16,-1 0-17-16,1 0-25 0,0 2 5 0,-2 0 13 0,2 0-11 15,-1 1-17-15,1 1 8 0,-1 0 17 0,-1 1-10 0,0 1-17 16,0 0 6-16,0 1 12 0,-2 0-12 0,1 0-21 0,-1 1 10 15,-1 1 17-15,1 0-9 0,-2 0-19 0,0 0 10 0,0 0 19 16,0 1-10-16,-2 1-18 0,1 0 12 0,-1-1 20 0,0 2-7 0,0-1-11 16,-1 0 13-16,-1 1 24 0,1-1-9 0,0 1-18 15,-1-1 13-15,2-1 25 0,-1 2-10 0,0-2-19 0,1 0 11 0,-2 0 17 16,2 0-11-16,0-1-22 0,0 0 11 0,0 0 17 0,0-1-8 16,0 0-21-16,2-1 12 0,-2-1 13 0,1 1-10 0,-1-2-19 15,1 1 8-15,1-2 19 0,-2-1-11 0,1 2-17 0,-1-2 11 0,1 1 21 16,-1-1-6-16,0 0-15 0,0 3 9 0,0-3 18 15,0 0-7-15,2 2-11 0,-2-2 13 0,0 3 28 0,0-3-2 0,0 3-6 16,-2 0 13-16,2 0 23 0,-1 1-1 0,0 1-13 0,-2-1 8 16,2 2 9-16,-2 0-1 0,0 0-8 0,1 2 4 0,-1-1 8 15,0 0-10-15,-1 0-19 0,2 0-4 0,-2 1 3 0,1-1-10 16,-1-1-16-16,1 1 2 0,-1-1 5 0,2 0-5 0,-1 0-6 16,0 0 0-16,1-1 1 0,-1 0-2 0,0-1-5 0,1 0 4 0,0 0 8 15,0 0 0-15,-1 0 0 0,0 1 3 0,1 0 3 16,-1-1-1-16,-1 2-7 0,1 0 1 0,-1 0 1 0,0 2 0 0,0-1 4 15,0 0 1-15,0 0 1 0,0 2-2 0,-1 0-1 0,0 1-3 16,-1 1-1-16,0-1 1 0,-1 1 3 0,-1 1-2 0,1 0-1 16,-1 0 2-16,0 1 1 0,0-1-3 0,2 0-6 0,-2 2 0 0,1-2 1 15,0 0-2-15,2 0-4 0,0 0 1 0,-1 0 2 16,2-2-4-16,2 2-6 0,-1-1 5 0,2-1 4 0,-1 2-5 0,2-1-4 16,0 1 2-16,2 0 4 0,-1-2-3 0,2 2-8 15,-1-1 4-15,2 1 4 0,0-2-3 0,0 2-8 0,2-1 2 0,0 1 5 16,1 0-5-16,0 0-8 0,-1 0 5 0,2 0 6 0,2-2-3 15,-1 1-7-15,0-2 2 0,1 1 8 0,0-2-3 0,2-1-7 16,2-1 7-16,-1 0 6 0,2-1 0 0,1-1-6 0,1-2 3 16,2-2 9-16,1 0-6 0,1-2-9 0,2-2 3 0,1-2 3 15,0 0-8-15,0-2-8 0,0-2-2 0,-2 1 3 0,1-2-6 0,-3-1-11 16,-1 2 2-16,-2-2 6 0,-1-2-4 0,-1 2-8 16,-2-1 6-16,-1 1 9 0,-3-2-5 0,-1 2-2 0,-1-1 10 0,-2 1 10 15,-1 0 10-15,-1 0 2 0,-3-2 17 0,0 4 18 16,-3-2 2-16,1 0-5 0,-2 3 9 0,-2 0 10 0,0 0-1 0,-2 0-4 15,0 3 7-15,-3 0 10 0,0 0-2 0,1 1-8 0,-4 4-5 16,2-2 1-16,-1 3-17 0,0 0-17 0,1 1-2 0,-2 1 2 16,2 4-8-16,2-2-13 0,0 2 1 0,1 2 5 0,1 2-7 0,3 2-10 15,1 2 1-15,1 1 3 0,2 1-5 0,3 2-5 16,2 3 4-16,2 0 7 0,2 2-1 0,2 1-6 0,1 3 5 0,2 0 7 16,-1 3-5-16,2 0-8 0,0 1 5 0,0 2 8 0,-1 0-4 0,0 2-8 15,1-4 4-15,-2 2 10 0,-2-1-7 0,1-2-7 16,-2-2 5-16,1-2 7 0,-4 1-5 0,1-2-5 0,-3 1 5 0,0-2 13 15,-3-2-1-15,-2 2-2 0,-2-1 7 0,-1 1 12 16,-1-2 4-16,-4 1-1 0,-1 1 6 0,-2 0 9 0,-2-2 0 0,-1 1-3 16,-2-1 5-16,-1 1 5 0,-2-4-2 0,0 4-8 15,-1-5 0-15,-2 1 1 0,2-1-4 0,-2 0-7 0,2-1-5 0,0-4-3 16,2-1-5-16,2-1-2 0,1-2-2 0,2-2 1 0,2-1-5 16,3-3-7-16,2 0-13 0,2-1-15 0,1-2-40 0,1-2-47 15,3-2-57-15,2-2-57 0,2-2-62 0,1-2-62 0,2-4-67 0,2-2-65 16,3-4-64-16,0-2-59 0,3-2-17 0,1-3-2 15,0-2 11-15,0-2 15 0,1-2 38 0,-1-2 43 0,1 1 54 0,-1-4 58 16,3 1 62-16,-2-5 329 0</inkml:trace>
  <inkml:trace contextRef="#ctx0" brushRef="#br0" timeOffset="25792.6837">10140 7420 169 0,'-11'-6'269'0,"1"0"7"0,-1 0 4 16,0 0 13-16,1 1 17 0,0 1 8 0,0 1 8 0,-1 0 2 15,2 1 8-15,-2 1-67 0,0 1-86 0,-1 1-41 0,0 1-26 16,-1 1-14-16,1 1-12 0,-1 1-3 0,-1 2-2 0,1 1-5 0,1 2-7 16,0 1 7-16,0 2 8 0,0 2 8 0,0 2 6 0,0 2 2 15,1 4-2-15,-1-1 6 0,0 4 7 0,2 2-5 0,-1 1-7 16,0 2-1-16,1 3 3 0,0 0-10 0,1 0-11 0,1 1-15 15,1 0-14-15,2 0-14 0,2 0-11 0,1-2-18 0,2 1-14 16,2-2-20-16,2-1-25 0,2 1-26 0,2-4-31 0,2 0-25 16,4-3-25-16,0-1-40 0,4-3-38 0,0-2-40 0,4-4-40 15,2-3-31-15,1-2-29 0,3-3-30 0,0-4-30 0,1-3 6 0,2-3 12 16,1 0 25-16,-1-5 29 0,1 0 24 0,-2-2 23 0,2-2 37 16,0 0 147-16</inkml:trace>
  <inkml:trace contextRef="#ctx0" brushRef="#br0" timeOffset="26126.275">10504 8020 0 0,'5'-10'24'15,"-2"2"364"-15,-3-1 34 0,-1 1 19 0,-2-1 19 0,-2 2 8 16,-2 0 6-16,-1 1 11 0,-3 0 10 0,-2 1 0 0,-2 2-2 16,-2 0-56-16,0 3-73 0,-3 0-100 0,-3 3-105 0,0 1-46 0,1 2-32 15,-2 3-23-15,0 2-20 0,0 2-7 0,1 0-2 0,3 3-13 16,0-1-14-16,4 1-1 0,1 1 10 0,5-2-7 0,2 2-8 16,2-1 2-16,4-2 8 0,2 2-4 0,2-2-10 0,4-1 2 15,0 0 2-15,5-1-8 0,2-2-11 0,5-2-1 0,0 0 2 16,5-4-8-16,1-1-8 0,4-3 1 0,0-3 4 0,3 0-5 15,-1-4-4-15,0-2 5 0,-1 0 7 0,-1-2 0 0,-3-1 0 16,-2 0 7-16,-3-3 13 0,-3 2 4 0,-2-1 7 0,-3-1 14 0,-3 2 20 16,-2-1 7-16,-3 1 7 0,-3 1 20 0,-1 0 21 0,-1 0 5 15,-3 2-4-15,-1 0 7 0,-2 2 7 0,-1 0 0 0,-1 0-6 16,-1 2 1-16,0 0 1 0,-1 2-14 0,2 0-18 0,-1 0-14 16,1 2-11-16,0 1-35 0,1 1-36 0,1 0-27 0,2 0-20 15,-1 1-28-15,2 1-28 0,0 1-34 0,2 0-29 0,2 2-32 16,0-1-32-16,2 1-32 0,2 1-37 0,2-2-34 0,0 2-33 15,2 0-18-15,3-1-15 0,0-1-19 0,1-1-20 0,1 0 9 0,0-2 19 16,2-1 31-16,0 0 32 0,1-2 28 0,0-1 28 0,1 1 36 16,0-2 111-16</inkml:trace>
  <inkml:trace contextRef="#ctx0" brushRef="#br0" timeOffset="26593.5567">10840 7920 235 0,'4'-5'404'0,"-3"2"31"0,1-1 25 0,-2 0 22 0,0 1 19 15,-2 0 16-15,0 1 16 0,0 0-1 0,0-1-2 16,0 2-38-16,0 0-51 0,2 1-102 0,0 0-120 0,-3 0-56 0,0 1-37 15,1 1-33-15,0 3-31 0,0 0-20 0,-1 2-15 0,0 2-18 16,1 0-20-16,0 2 2 0,1 1 9 0,0 0-4 0,1 0-7 16,0 1 2-16,1 0 6 0,0 1-13 0,2-2-16 0,0 1-7 0,-1-1-3 15,1 1-12-15,1-1-13 0,0-1-7 0,0 0-2 16,1-2-5-16,1 0-8 0,-1-2 2 0,2-1 3 0,-1-1-1 0,1-3-2 16,1-1 0-16,0-2 4 0,1-3 4 0,1 0 1 15,-1-2 0-15,2-3 0 0,-1 0 4 0,1-2 10 0,-2-2-2 0,2-1-5 16,-2 0 5-16,1-2 9 0,-1 2 2 0,-1-2 2 0,0 2 23 15,0 1 27-15,0-2 24 0,-1 3 21 0,-1 0 20 0,1 3 14 16,-2-1 5-16,1 3 0 0,-1 1 6 0,0 1 3 0,1 2-1 16,-1 0-5-16,2 3-2 0,-1 1-2 0,2 2-14 0,0 0-15 15,2 3-17-15,-1 3-14 0,0 2-8 0,1 2-3 0,-1 1-3 0,-1 4-5 16,0 3 5-16,0 1 6 0,-1 5-3 0,-3 0-4 0,0 5 4 16,-2 0 6-16,0 2-3 0,-2 0-3 0,-2 1 0 0,1 0 3 15,-2-1-3-15,-1-1-3 0,-1 0 3 0,-2-2 9 0,-1-2 1 16,-1-1-2-16,-2-1 13 0,-1-3 19 0,-1-1 8 0,0-4 5 15,-3-1 16-15,0-4 16 0,0-1-1 0,-2-3-4 0,0-3 4 16,0-1 7-16,0-2-2 0,-2-2-5 0,1-2 3 0,-1-1 7 16,1-1-10-16,1-3-13 0,0-1-8 0,2-1-6 0,0-2-15 0,3 0-14 15,0-2-2-15,2 0-1 0,2 0-10 0,1-1-15 16,1 1-18-16,2-1-16 0,2 0-38 0,0 0-44 0,3 0-47 0,2 0-49 16,0 0-47-16,2 2-50 0,3-1-53 0,0 0-52 0,2 1-54 15,2 0-54-15,-1-1-31 0,2 0-23 0,2 0 4 0,0 0 14 16,1 1 29-16,1-2 35 0,0 0 44 0,1 0 48 0,-1-2 45 0,2 1 53 15</inkml:trace>
  <inkml:trace contextRef="#ctx0" brushRef="#br0" timeOffset="26943.4307">10553 7489 81 0,'-4'-8'420'16,"0"2"9"-16,0-1 4 0,2 1 2 0,0 0 0 0,1 1 0 0,0 2 0 16,1-1-1-16,0 4-2 0,1 0 0 0,2-2 1 15,-1 1-136-15,2-1-174 0,2 2-70 0,2 0-37 0,1 0-13 0,3 0-1 16,3-1-4-16,-1 1-2 0,4-3-1 0,-1 0 1 0,2-2 2 15,1-1 4-15,0-1-2 0,0 1 0 0,0-3-3 0,0 0-3 16,0-2-6-16,0 2-6 0,-2-1-5 0,2 1-5 0,-1 0-8 0,0 3-9 16,-1-2 0-16,-2 2-2 0,2 2-7 0,-4 2-7 15,1 1-1-15,0 1 5 0,-2 3-6 0,-1 0-10 0,0 3-7 0,0 3-4 16,0 3-33-16,-1 0-40 0,1 4-43 0,-2 2-40 0,2 2-57 16,2 2-60-16,-2 1-15 0,1 1 5 0,0 0-5 0,2 0-3 15,0-2 7-15,1 1 13 0,1-5 11 0,2 0 11 0</inkml:trace>
  <inkml:trace contextRef="#ctx0" brushRef="#br0" timeOffset="27427.2485">12091 7234 0 0,'2'-11'141'0,"1"2"276"16,-2-1 10-16,1 1 5 0,-1 0 5 0,0 1 1 0,-1-1 1 16,-1 3-1-16,1 2-3 0,-1 1-1 0,-1 1-2 0,2 2-72 0,0 0-93 15,-2 2-108-15,-1 2-113 0,-1 2-32 0,-1 2-8 16,-1 4-5-16,1 1 1 0,-2 5 7 0,-1 3 7 0,0 3 14 0,0 2 15 16,-1 4 6-16,1 1 8 0,-1 4 4 0,-1 1 6 0,0 0 1 15,0 4-1-15,1 1 3 0,0 1 3 0,-1 0-3 0,2 1-7 16,2-1-7-16,2-1-4 0,0-2-15 0,2-3-15 0,4-3-3 15,0-3 0-15,2-2-7 0,3-5-8 0,1-3 3 0,1-3 7 16,3-4-4-16,2-2-6 0,0-4 3 0,4-2 8 0,0-3-5 0,4-3-11 16,0-3 5-16,2-2 8 0,0-3-5 0,3-3-11 15,-2-3 5-15,2-1 9 0,-2-4-7 0,1-1-13 0,-1-3 4 0,-1-1 7 16,0-4-5-16,-1-2-7 0,-1-3 5 0,0-2 10 0,-1 0 0 16,-1-2-5-16,-1-1 16 0,-1 0 20 0,-2 3 8 0,0 0 3 15,-2 1 15-15,-2 4 21 0,-2 2 5 0,-2 4-2 0,-1 2 7 0,-2 4 11 16,-1 1 0-16,-2 6-7 0,-1 0-1 0,-1 4-2 15,0 1-20-15,-1 2-26 0,-1 2-14 0,1 2-14 0,1 1-21 0,-3 0-23 16,-1 4-11-16,0 1-7 0,-1 1-19 0,-2 3-22 0,1 3-17 16,-2 3-14-16,0 1-25 0,0 4-27 0,-2 1-22 0,2 1-19 15,2 1-22-15,-1 1-22 0,2-2-40 0,-1 2-40 0,2-1-39 16,0 1-37-16,0 0-47 0,2-2-51 0,0 1-6 0,0-1 10 16,0-2 25-16,0 1 26 0,0-3 29 0,2-3 27 0,0 0 30 15,2-3 29-15</inkml:trace>
  <inkml:trace contextRef="#ctx0" brushRef="#br0" timeOffset="27632.0312">12656 7628 0 0,'3'-6'231'0,"-1"2"201"0,0-2 16 0,-1 1 13 0,2 1 5 16,-2 1 19-16,0-2 17 0,-1 2 11 0,-1 0 8 0,1 3 4 0,0 0 3 16,0 0-89-16,0 0-118 0,0 0-100 0,0 0-92 15,-3 2-39-15,1 1-21 0,-1 0-9 0,0 1-5 0,-1 2-17 0,-1 3-22 16,0 1-7-16,-1 1-7 0,1 2-19 0,-2 0-25 15,1 3-31-15,0-1-29 0,0 2-38 0,-1 1-40 0,0 0-51 0,1 0-55 16,-1 0-52-16,2-1-47 0,-1 0-55 0,4-2-55 0,-1 0-18 16,2-2-9-16,1-2 15 0,1-2 23 0,3-1 31 0,0-4 36 15,3 0 36-15,-1-2 36 0</inkml:trace>
  <inkml:trace contextRef="#ctx0" brushRef="#br0" timeOffset="28278.3347">12803 7819 250 0,'2'-1'375'0,"0"-1"-1"0,-1 0-7 15,-1 2 5-15,1-2 6 0,-1 2-4 0,0 0-7 0,0 0 4 16,0 0 4-16,0 0-45 0,0 0-62 0,0 0-101 0,0 0-118 16,0 0-50-16,0 0-29 0,0 0 3 0,3 1 13 0,-2 0-8 0,2 1-14 15,0-1 9-15,-1 0 12 0,2 0-5 0,0-1-7 0,2 0 8 16,-1 0 13-16,0-1-3 0,2-1-11 0,0-1 11 0,-1 0 20 16,2-2-8-16,-1 0-15 0,-2-1 6 0,1 0 16 0,-1-1 2 15,-1 0 2-15,0-1 20 0,-3 0 28 0,1 1 17 0,-2-2 19 16,0 1 23-16,-2 1 26 0,1 0 12 0,-2 1 9 0,-1 0 8 15,0 0 11-15,0 1 1 0,0 0-2 0,0 1-8 0,-1 2-13 16,0 0-18-16,-1-1-19 0,1 2-26 0,0 1-27 0,-1 1-18 0,1 2-15 16,-2 1-17-16,1 1-19 0,-1 2-3 0,0 3 3 15,1 0-7-15,-1 2-8 0,0 1 3 0,2 1 7 0,1 1-1 0,1 0-6 16,2 1 5-16,0-1 4 0,2 1-9 0,0 0-17 0,3-1-5 16,2 0-2-16,-1-1-12 0,3-2-17 0,1 0-7 0,2-1-6 15,2-3-12-15,2-1-12 0,1-1-7 0,3-1-7 0,-1-2-5 0,4-3-10 16,-1-2 7-16,0 0 5 0,1-3 10 0,-1-1 5 15,0-1 8-15,-2 0 11 0,0-3 8 0,-3 1 11 0,0-3 9 0,-3 0 6 16,-1 0 11-16,-1-2 11 0,-2 0 5 0,-1 0 5 0,0-2 14 16,-1-1 17-16,-2 2 20 0,0-2 17 0,1 1 22 0,-2 1 20 15,-2-1 16-15,1 3 14 0,-2 2 11 0,1 1 9 0,-1 2 0 0,-1 2 0 16,0 1-4-16,0 2-7 0,0 3-7 0,0 0-10 16,0 0-22-16,0 0-25 0,1 2-15 0,-1 2-12 0,0 0-19 15,0 4-22-15,0 0-5 0,0 4-1 0,0 0-5 0,0 2-8 16,0 2 9-16,-1 0 10 0,1 0-2 0,-1 1-5 0,1 0 4 0,0 0 10 15,1 0-5-15,0-2-11 0,2 0 7 0,0-1 7 16,2-1-5-16,2-1-8 0,-1-2 5 0,4-2 8 0,0-2-4 0,4-2-10 16,-1-2 4-16,3-3 7 0,0-1-6 0,3-4-9 0,1-2 4 15,0-2 11-15,1-2-6 0,0-2-7 0,1-1 2 0,-2-2 8 16,0-1-4-16,0-1-8 0,-3 0 4 0,0-2 11 0,-2 0-6 0,0-1-7 16,-2-1 5-16,-2 2 11 0,-1 0 2 0,0 1-4 15,-2 1 7-15,-2 1 8 0,0 3-2 0,-2 0-10 0,0 4 2 0,-2 2 6 16,1 2-18-16,-2 2-22 0,1 1-11 0,-2 2-8 15,0 2-10-15,0 0-13 0,-2 2-20 0,1 1-24 0,-2 3-36 0,-1 1-38 16,0 2-41-16,-1 3-43 0,0 3-44 0,-3 1-47 0,0 2-36 16,0 0-33-16,-2 0-27 0,2 0-23 0,0-1-2 0,0 0 4 15,0-2 16-15,2-2 22 0,-1-2 29 0,0-1 34 0,1-4 44 0,-2-1 73 16</inkml:trace>
  <inkml:trace contextRef="#ctx0" brushRef="#br0" timeOffset="28461.9546">12944 7328 237 0,'-3'-9'487'15,"1"2"10"-15,0-4 1 0,1 4-3 0,2-4-2 0,1 4-4 0,2-2-7 16,0 1-1-16,2 1 2 0,2 1-12 0,3 0-18 16,0 0-177-16,2 0-225 0,2-2-109 0,1 1-73 0,1 1-55 0,0 0-51 15,1 0-31-15,0 3-29 0,0-2-41 0,-1 4-44 0,0-2-40 0,-2 1-41 16,0 2-1-16,-2 0 13 0,-1-1 13 0,-1 1 13 0,-3 0 32 0,0 0 36 15,-2 0 47-15,1 1 49 0</inkml:trace>
  <inkml:trace contextRef="#ctx0" brushRef="#br0" timeOffset="28698.6978">12904 8308 63 0,'-3'18'417'15,"1"-5"4"-15,-1-2-7 0,2-3 6 0,1-3 9 0,-2-2-4 0,2 0-7 16,0-1 4-16,0-2 8 0,0 3-13 0,0-3-18 0,0 0-160 0,0 0-202 16,0 0-128-16,0 0-107 0,0 0-92 0,0 0-85 0,0 0-33 15,0 0-18-15,0 0 2 0,0 0 7 0,6-3-6 0,-2 0-8 0,1-3 14 16,-1-2 18-16,1 0 27 0,1-2 92 0</inkml:trace>
  <inkml:trace contextRef="#ctx0" brushRef="#br0" timeOffset="29295.6105">14805 7121 0 0,'-8'-7'301'0,"2"1"85"15,-2-3 16-15,2 1 15 0,1 1 16 0,1 1 8 0,1 0 3 16,1 0 2-16,-1 1-1 0,2 4-2 0,1 1-4 0,0 0-113 15,0 0-146-15,2 0-65 0,2 0-38 0,0 3-22 0,3 1-16 16,1 2-16-16,3 2-14 0,1 1 0 0,2 3 3 0,4 0 4 0,0 1 2 16,4 2 11-16,-1 0 8 0,3 2 4 0,0 1-5 15,1-2 1-15,2 2 5 0,0 0-1 0,-1 0-4 0,1 2 1 0,0-1 2 16,-1 2-7-16,0-1-12 0,-1-1-4 0,-2 1-1 0,-2-2-8 16,-2 0-11-16,-3 0 1 0,-2-3 4 0,-2 3-2 0,-2-5-6 15,-4 4 9-15,-2-4 13 0,-2 2 8 0,-4-1 6 0,-4 2 15 0,-4 1 17 16,-3-1 10-16,-7 4 6 0,-4 1 12 0,-4 0 15 15,-4 1 3-15,-4 1 1 0,-3-1 7 0,-1 1 2 0,-1 0-7 0,0-1-13 16,-1-1-10-16,1 1-8 0,1-3-19 0,3 0-25 0,2-1-37 16,2-1-40-16,3-3-70 0,4 1-75 0,2-3-94 0,5-1-100 15,3-2-91-15,5-2-88 0,5-2-25 0,2-1-4 0,4-4-1 16,4-1-5-16,2-4 9 0,5-2 9 0,2-4 27 0,3-4 33 16,2-3 58-16,2-2 136 0</inkml:trace>
  <inkml:trace contextRef="#ctx0" brushRef="#br0" timeOffset="30080.1232">9653 7372 0 0,'3'-9'292'0,"-2"-2"113"15,-1 1 17-15,-1 1 10 0,1 0 13 0,-1 0 5 0,-2 3 6 16,0 0 2-16,1 3 4 0,-1 0-2 0,0 0-4 0,-2 3-105 0,0 1-133 16,-3 2-79-16,-2 0-59 0,-2 5-25 0,-2 1-13 15,-2 1-9-15,-2 4-10 0,-2 1 1 0,-1 3 4 0,-2 3 2 0,-1 0 3 16,-2 3 8-16,-1 0 8 0,-1 3 1 0,-3 0-4 0,1 1 5 16,-4 4 8-16,-2 1-4 0,-1 0-7 0,-3 3-1 0,-1 1 1 15,-2 2-9-15,-2-1-12 0,-2 2-5 0,-1-1-2 0,-1 2-7 0,1-1-8 16,1-2 1-16,0 1 3 0,5-2-6 0,2-2-9 15,4-3 7-15,4-2 8 0,4-4-3 0,5 0-6 0,6-5 6 0,2-3 11 16,6-1 2-16,3-1 4 0,5-3 11 0,5-2 19 16,3-1 1-16,3 0-2 0,6-2 7 0,3 0 10 0,5-2-5 0,3-2-5 15,5 0 2-15,2-2 8 0,4 0-9 0,2-2-12 0,1-2-30 16,2 1-34-16,-2 0-62 0,0 0-66 0,1 1-68 0,-4 0-68 16,0 2-73-16,-4 3-70 0,0 1-66 0,-4 2-60 0,0 4-24 15,-5 3-9-15,-4 3 2 0,-1 1 5 0,-4 1 26 0,-2 3 29 16,-5 0 49-16,-1 1 54 0,-1 1 63 0,-1-1 312 0</inkml:trace>
  <inkml:trace contextRef="#ctx0" brushRef="#br0" timeOffset="33216.5671">18201 5053 61 0,'0'-6'249'0,"0"1"2"0,0 1-8 0,-1 1 7 0,0 1 8 15,1 2-10-15,-2-3-19 0,2 3 10 0,0 0 17 0,0 0-55 16,0 3-75-16,0 0-30 0,0 3-16 0,0 2-14 0,0 0-15 15,0 2 10-15,0 3 19 0,0 1 5 0,0 3 5 0,-1 2 15 0,0 2 18 16,-2 3-1-16,0 2-7 0,-1 4 11 0,-1 2 15 16,-2 4-1-16,1 4-5 0,-4 2-3 0,0 4-3 0,-2 3-3 0,0 4-3 15,-3 3-9-15,-1 4-9 0,-1 4-5 0,-1 5-2 0,-2 3-1 0,0 3 1 16,-1 3-2-16,0 4-3 0,-1 1 1 0,1 1 5 16,0 1 6-16,1 1 11 0,1 1-1 0,0 1 1 0,2 1 7 0,1 1 9 15,0-2 3-15,1 1 1 0,2-2 1 0,1 0 4 0,0-2-9 16,1-1-9-16,2-3-8 0,0 2-10 0,-1-5-15 0,1 0-16 15,1-2-11-15,-1-2-5 0,1-4-8 0,0-2-11 16,0-2-9-16,0-4-5 0,0-1-5 0,-2-3-8 0,2-2 0 0,0-3-2 16,0-3-1-16,2-3-4 0,-1-4-1 0,0-3 2 0,1-4-4 15,0-5-4-15,1-4-7 0,1-3-6 0,1-5-6 0,1-5-6 16,-1-1-4-16,2-4-4 0,-1-2-10 0,2-2-13 0,0-3-26 0,0-2-23 16,0 0-47-16,0 0-52 0,3-1-62 0,0-1-64 15,1-3-56-15,0-1-58 0,1-1-59 0,2-3-64 0,1-1-16 0,0-2-3 16,1-1 9-16,0-2 15 0,-1-1 23 0,0 0 26 0,-1 1 49 15,0-1 50-15,-3 1 64 0,0-1 289 0</inkml:trace>
  <inkml:trace contextRef="#ctx0" brushRef="#br0" timeOffset="35535.4554">8821 9721 39 0,'-1'-8'141'0,"0"1"3"0,-1-2 3 16,1 0-11-16,0 0-13 0,-2 0 14 0,2-2 23 0,-2 2-20 15,2-1-32-15,-1 1-8 0,1 0 2 0,0-2 2 0,1 2 4 16,-2-1 3-16,1 2 1 0,0-1 17 0,1 2 18 0,-2-1 0 15,2 1-10-15,-1 1 2 0,0 0 2 0,1 1-9 0,-2 1-16 16,2 1-7-16,-1 0-4 0,1 0-18 0,0 3-24 0,0 0-4 0,0 0-1 16,0 0-22-16,0 0-30 0,0 0 3 0,1 4 14 15,2 1-4-15,0 2-10 0,1 2 14 0,0 3 20 0,1 2-5 16,2 2-14-16,-1 2 13 0,1 3 20 0,0 2-4 0,-1 2-13 16,1 2 11-16,0 2 15 0,-2 1-9 0,2 1-15 0,-2 2 2 0,0 2 7 15,1 2-14-15,-2 2-20 0,0 0 2 0,0 2 8 0,-2 1-12 16,1 0-16-16,-2 0 8 0,1 0 16 0,-1 1-7 0,-1 1-11 15,1-1 4-15,-1 1 10 0,0-2-10 0,2 0-16 0,-1-3-1 16,0-2 4-16,2-4-16 0,0-1-25 0,1-4-4 0,0-4-1 0,1-1-23 16,2-7-34-16,1-2-20 0,0-4-17 0,2-4-38 0,1-4-40 15,2-4-54-15,2-4-57 0,0-4-16 0,2-7-5 16,0-1 12-16,3-4 16 0,0-4 10 0,3-4 5 0,-2-1 19 0,2-5 23 16</inkml:trace>
  <inkml:trace contextRef="#ctx0" brushRef="#br0" timeOffset="36052.5367">9840 9718 0 0,'3'-3'40'0,"-3"3"242"0,0 0-6 15,-4 3 6-15,-3-2 8 0,-2 4-1 0,-2 2-4 0,-2 4 8 0,-2 1 14 16,-2 3 1-16,-3 4-4 0,-2 1-74 0,-2 4-97 16,0 3-55-16,-1 1-43 0,0 4 2 0,-1 1 17 0,2 3-9 0,0-2-18 15,0 2 8-15,3 2 13 0,1-2-12 0,0 0-18 0,3 0 6 16,-1 0 15-16,2 0-11 0,2 0-19 0,-1-2 9 0,0-1 14 15,2 0-10-15,0-1-16 0,-1-1 6 0,2-2 15 0,-1-2-10 0,1-2-16 16,-1-2 7-16,1-2 11 0,0-3-10 0,0-5-18 16,1 1 8-16,0-5 13 0,2-3-9 0,0-3-15 0,-1-2 6 0,1-4 12 15,1-1-12-15,0-5-20 0,1 0 7 0,1-5 10 0,0-1-11 16,2-1-16-16,0-4 2 0,2-2 11 0,0-2-14 0,2 0-19 16,0-3 5-16,2-2 14 0,0-1-11 0,2-1-17 0,0-2 11 15,2 0 17-15,-1-2-8 0,2 1-14 0,1-2 10 0,1 0 17 16,0 0-2-16,2-2-13 0,1 1 16 0,0-1 19 0,1 2 0 0,2 2-11 15,1 1 17-15,0 1 27 0,0 4 3 0,1-1-4 16,1 4 19-16,-1 1 27 0,2 1 3 0,-2 4-2 0,2 1 17 0,-2 1 24 16,-1 4-3-16,1 1-13 0,-2 1 5 0,-2 4 8 0,-1 1-12 15,-1 1-21-15,-2 4-3 0,1 1 5 0,-2 1-13 0,-2 4-17 16,1-1-2-16,-2 4 3 0,2-1-9 0,-2 4-12 0,1 1 10 16,-1 1 14-16,0 4 3 0,1-1 0 0,-1 4 9 0,-1 2 9 15,0 2 3-15,0 2-1 0,-1 4 2 0,-2 0 1 0,-1 4-2 0,0 1-6 16,-1 1-5-16,-1 3-5 0,1-2-8 0,-2 4-8 15,1-2-5-15,0 0-7 0,1 3-2 0,0-3-4 0,1 0-4 0,0 0-7 16,1-2-4-16,2-1-2 0,1-3-17 0,1-1-18 0,0-4-26 16,3-2-20-16,0-4-35 0,2-2-36 0,-1-4-47 0,3-1-50 15,0-4-55-15,0-4-53 0,1-2-44 0,1-4-44 0,-1-4-10 16,0-1-3-16,1-5 14 0,-1-2 17 0,0-4 22 0,-1-3 23 16,0-3 32-16,-1-1 33 0</inkml:trace>
  <inkml:trace contextRef="#ctx0" brushRef="#br0" timeOffset="36703.1809">10125 9890 87 0,'6'-6'270'0,"-1"0"-2"0,-1 0-7 0,0 2 6 0,-1-1 11 16,-2 2-2-16,0 0-5 0,-1 3 5 0,0 0 12 0,0 0-48 0,0 0-64 16,0 0-38-16,-2 5-33 0,0-2-15 0,0 3-11 15,-1 3 14-15,-1 0 18 0,-1 4-4 0,-2 1-10 0,-1 4 11 0,-1 0 15 16,-2 3-4-16,0 3-13 0,-1 0-2 0,-1 3-1 0,0 0-16 15,-1 0-22-15,1 3-8 0,1 0-2 0,0-2-10 0,3 2-13 16,-1-1-2-16,4-2 0 0,0 1-14 0,2-2-16 0,3-2-1 0,2-2-1 16,2-4-7-16,1-1-12 0,3-4-9 0,2-4-4 15,2-1-31-15,2-5-35 0,3-3-19 0,1-3-10 0,5-5-22 0,0-2-25 16,2-5-10-16,3-3-6 0,1-2-4 0,1-4-7 16,1-1 2-16,0-2 3 0,0-3 2 0,0-2-4 0,-2-2 23 0,0-1 30 15,0-1 18-15,-2-1 14 0,-2-2 20 0,-3-2 23 0,-1 1 17 16,-1-2 11-16,-3 0 13 0,-2 1 11 0,-2 1 19 0,0 1 20 15,-2 1 37-15,-2 2 41 0,-2 2 22 0,0 1 11 0,-4 3 28 16,1 3 34-16,-3 3 19 0,0 2 16 0,-3 3 13 0,1 3 15 16,-1 2-2-16,-1 3-5 0,-1 3-16 0,1 0-17 0,-2 5-29 0,1 0-36 15,0 3-15-15,-1 4-9 0,0 1-27 0,-2 3-33 16,0 4-20-16,-2 3-16 0,1 1-13 0,0 5-16 0,-2 3-2 0,0 5-1 16,1 1 1-16,-1 3-4 0,0 3 5 0,1 3 5 0,-2 3-2 15,1 1-2-15,-1 4 1 0,0 1 1 0,0 0-2 0,0 1-1 16,0 1 0-16,0-2 2 0,1-2-1 0,2 1-2 0,1-5 1 15,0 0 6-15,1-5-3 0,2-1-5 0,1-1 2 0,0-4 3 16,1-1 0-16,1-3-3 0,0-4 3 0,2-2 6 0,2-5 3 0,-1-2 8 16,0-4 13-16,2-2 13 0,1-4 5 0,0-2 3 15,3-2 0-15,-1-2-1 0,4-4 2 0,0-3 1 0,2-1-1 0,2-4-1 16,2-2-1-16,0-5-1 0,0 0-7 0,1-2-10 0,0-1-11 16,1-1-11-16,-2-1-7 0,0 2-9 0,0-1 6 0,0 2 11 15,-2 1 2-15,0 1-1 0,-1 0 8 0,0 1 7 0,-1 4-3 0,0-1-5 16,-1 2 4-16,0 3 2 0,-2 0-4 0,0 5-4 15,-1-2 1-15,0 3 4 0,-1 1-8 0,-2 2-10 0,1 3-4 0,-1 0-1 16,-1 3-5-16,-1 2-8 0,-1 1 2 0,0 3 8 0,-2 0-4 16,0 3-4-16,-2 1 3 0,0 2 8 0,-2 2-10 0,-2 1-14 15,0 1-8-15,-1 1-8 0,-1 1-16 0,0 0-19 0,-1 0-23 16,1 1-23-16,0-1-23 0,0 0-28 0,0-1-31 0,2-2-31 16,1 0-34-16,1-5-34 0,1 2-22 0,2-3-22 0,2-3-38 15,2-1-47-15,1-4-2 0,3 1 13 0,-1-5 20 0,4 0 26 16,0-5 23-16,2-1 23 0,2-1 34 0,0-5 34 0</inkml:trace>
  <inkml:trace contextRef="#ctx0" brushRef="#br0" timeOffset="36895.3218">11016 10127 0 0,'4'-4'153'0,"-1"1"187"0,-2 0-4 0,0 0 5 0,-1 0 5 16,0 3-2-16,0 0-8 0,0 0 3 0,-2 3 9 15,-1 1-5-15,0 2-7 0,-1 2-87 0,0 1-108 0,-1 0-73 0,0 3-62 16,-1 0-6-16,1 1 12 0,0 2-6 0,-1-1-15 15,1 2 7-15,0 1 13 0,-2-1-17 0,2 1-24 0,-1 1-6 0,1 0 0 16,0 0-32-16,1 0-40 0,0 0-30 0,0 0-24 0,1-2-37 16,0 1-41-16,1-2-41 0,0-3-37 0,2-2-18 0,0-1-9 15,0-1 11-15,2-4 17 0,0-1 10 0,-2-3 8 0,7-1 28 0,1-4 58 16</inkml:trace>
  <inkml:trace contextRef="#ctx0" brushRef="#br0" timeOffset="37062.6799">11252 9853 0 0,'-5'-3'351'0,"-1"-2"42"0,0 2 0 0,-1 0 1 0,2 2-1 15,1 1-10-15,-2 0-17 0,1 0-12 0,1 3-11 0,-1 0-28 0,1 1-36 16,0 2-148-16,0 0-182 0,1 2-101 0,0-2-79 16,2 1-69-16,2 1-64 0,2 1-22 0,1-3-5 0,1 1 10 0,3 1 16 15,0-1 11-15,2-1 11 0,0-1 28 0,1 1 36 0</inkml:trace>
  <inkml:trace contextRef="#ctx0" brushRef="#br0" timeOffset="37437.2548">11500 10097 0 0,'0'0'145'0,"0"0"142"0,-1-1-8 15,-1-2 7-15,1 0 11 0,1 0-6 0,1 0-9 0,1 0-12 16,-1 0-12-16,3 0 6 0,0-2 9 0,3 1-75 0,1-2-102 15,2-2-61-15,2-1-55 0,2-1-4 0,2-2 6 0,2-2-13 0,1 1-20 16,2-4 9-16,2 1 15 0,0-2-6 0,1-2-17 16,0 1 8-16,0-1 12 0,0-2-7 0,-2 1-14 0,1 0 7 0,0-3 17 15,-3 1-3-15,-2-1-7 0,0 0 10 0,-2 0 13 0,-3 0 2 16,-1 0 0-16,-4 2 27 0,-1-1 33 0,-3 2 15 0,-2 2 11 16,-2 1 23-16,-2 1 31 0,-2 2 13 0,-2 3 7 0,-2 3 17 15,0 2 18-15,-1 2 11 0,-2 1 5 0,-1 4 2 0,0 1 2 16,-1 3-19-16,0 2-22 0,-2 4-9 0,2 2-4 0,-2 4-8 0,-1 2-8 15,1 3-7-15,-1 5-10 0,2 2-4 0,-4 4-7 16,2 1-13-16,-1 3-16 0,1 4-4 0,-1 2-3 0,-1 2-7 0,2-1-11 16,0 2-15-16,0 0-17 0,3 2-29 0,0-4-37 0,-1 1-32 15,2-4-29-15,0 1-36 0,0-2-32 0,2-2-43 0,-1 1-45 16,0-2-36-16,2-2-33 0,0-1-28 0,-1 0-28 0,1-3-38 0,1-4-47 16,1-1 6-16,1-2 18 0,-1-4 28 0,2-1 29 15,1-3 27-15,1-1 30 0,2-5 44 0,2-2 47 0</inkml:trace>
  <inkml:trace contextRef="#ctx0" brushRef="#br0" timeOffset="37804.2069">11803 10366 0 0,'4'-6'97'0,"0"0"323"0,-2 0 12 16,0-2 11-16,-1 2 10 0,0 0-3 0,-1 0-5 0,0 2 7 0,0-1 11 16,-1 4 1-16,0-2-8 0,1 3-59 0,0 0-76 0,0 0-117 0,0 0-133 15,0 0-34-15,0 0-7 0,0 0-13 0,0 0-20 0,0 0 6 16,2 1 13-16,1 1-14 0,0-1-25 0,1 2 4 0,1-1 10 15,0 2-17-15,2-2-22 0,1 1-3 0,1 0 0 0,1-3-21 0,0 1-27 16,2 1-9-16,2-2-6 0,-1-2-16 0,2 1-22 0,-1-1-8 0,2-1-7 16,0 0-1-16,-1-1 3 0,1-2 5 0,-1 0 8 0,-1 0 16 0,1-3 13 15,-3 0 28-15,0 0 35 0,-1-2 30 0,-2-1 30 0,-1 0 35 16,-1 0 35-16,-2 0 28 0,-2 2 20 0,-2-2 20 0,-1 1 20 0,-1 4 11 16,-3-2 11-16,0 1 6 0,-3 2 6 0,-1 2-4 0,-1 1-7 15,-2 0-7-15,0 1-7 0,-2 2-13 0,0 3-11 0,-3 0-2 0,0 2 1 16,-2 4-13-16,0 0-16 0,-1 4-5 0,-1 2-3 0,1 0-8 15,-1 3-11-15,2 3-10 0,-1 0-5 0,2 2-7 0,1 1-5 0,2 0-14 16,2 0-11-16,4 0-7 0,2 0-4 0,3 1-14 0,3-2-15 16,4 1-17-16,4-5-13 0,4 2-19 0,4-3-25 0,4-3-43 0,4-1-46 15,4-5-70-15,3 0-74 0,3-5-95 0,5-2-104 0,2-5-31 0,1-2-13 16,2-2 4-16,1-5 7 0,0 0 14 0,1-3 14 0,-1-2 17 16,-1-1 23-16,-1-1 44 0,-1-2 49 0</inkml:trace>
  <inkml:trace contextRef="#ctx0" brushRef="#br0" timeOffset="38689.1366">13947 9127 0 0,'0'-8'201'0,"-2"1"39"0,0-2 10 15,-1 3 1-15,-1 0-5 0,-1 1 13 0,-2 2 19 0,-1-1 8 16,-1 3 5-16,-3 1-34 0,-3 1-50 0,-1 2-24 0,-3 0-14 16,-1 4 1-16,-2 2 2 0,-2 3 5 0,0 1 6 0,-3 4 20 0,0 3 19 15,1 2 1-15,-2 3-5 0,1 3-2 0,-1 3 0 16,1 1-8-16,-1 3-11 0,2 2-4 0,-1 4-2 0,0 2-17 0,2 3-20 15,1 2-19-15,0 5-21 0,3 1-15 0,1 3-10 0,1 1-17 16,4 1-17-16,3 1-4 0,3 0-1 0,4-2-14 0,3-2-17 16,5-2-2-16,4-3-4 0,5-3-11 0,4-3-13 0,5-3-11 0,4-2-13 15,6-4-34-15,5-3-45 0,4-3-61 0,5-3-71 16,5-3-84-16,3-4-92 0,4-2-58 0,2-6-48 0,1-2-18 0,1-2-7 16,-2-4 4-16,0-1 7 0,-5-1 13 0,-2-2 14 15,-2-2 34-15,-4 1 38 0,-2-2 65 0,-2-2 359 0</inkml:trace>
  <inkml:trace contextRef="#ctx0" brushRef="#br0" timeOffset="39307.0623">19763 8765 0 0,'8'0'123'0,"0"1"192"0,0 0 15 0,0 3 15 0,1-1 12 16,2 5 22-16,-1 0 25 0,2 4 13 0,2 4 10 0,0 2 19 0,2 3 19 15,0 3-86-15,2 3-115 0,-1 0-42 0,2 4-21 0,-3 2-13 16,0 2-10-16,-2 1-10 0,1 2-10 0,-3 3-17 0,-1 1-23 15,-3 1-11-15,0 1-13 0,-3 2-14 0,-1 0-19 0,-3-1-5 0,-1 2-7 16,-2 0-5-16,-2 0-10 0,-3 1-4 0,-2 0-7 0,-5 0-4 0,-3-2 1 16,-3 2-11-16,-5-1-12 0,-3-1-20 0,-6 1-22 0,-2 1-24 15,-4-5-25-15,-2 2-40 0,-4-3-41 0,0-3-52 0,-4 0-52 0,1-3-66 16,-2-3-73-16,1 0-53 0,-1-4-45 0,2-2-8 0,-2-3 7 16,0-2 17-16,1-2 22 0,-1-7 23 0,2-1 23 0,-3-4 36 0,0-4 44 15</inkml:trace>
  <inkml:trace contextRef="#ctx0" brushRef="#br0" timeOffset="39973.1167">15132 9295 0 0,'1'-3'210'15,"1"-1"126"-15,-2 0 7 0,0 0 4 0,0-1-2 0,0 0 4 0,0 0 4 16,-2 2 1-16,1 0-2 0,-2 1 5 0,1 1 8 0,-2-1-109 0,-2 2-139 16,0 0-48-16,-2 2-24 0,0 0-15 0,-3 0-16 0,0 2 2 15,-2 1 10-15,0 1-5 0,-1 1-8 0,-2 1 10 0,0 2 13 16,-1 0-2-16,-2 0-7 0,1 2 9 0,-1 0 14 0,-2 0 4 16,-1 2 1-16,1-1 8 0,-2 0 14 0,-1 1-4 0,-1 1-2 15,0 0 4-15,-1 0 9 0,0 0-6 0,0 0-9 0,1 0 4 0,1 0 13 16,1 0-2-16,3-1-8 0,0 1 1 0,3-2-1 15,2-1-2-15,2 0-7 0,2 0 2 0,3-1 5 0,2-1-4 0,0 1-1 16,2-1 8-16,3 1 10 0,1-2-3 0,3 3-8 0,1 0 1 16,2-2 4-16,2 2-6 0,3 2-11 0,1-2 2 0,3 3 3 15,1-2-4-15,1 1-11 0,2 1 0 0,1 0 1 0,1 0-20 0,0 0-28 16,2-2-22-16,-2 4-19 0,1-4-35 0,-1 2-39 16,-1-1-39-16,0 2-44 0,-1-2-49 0,-2 1-52 0,-1-2-47 0,0 1-50 15,-1-1-71-15,-1 1-80 0,-2-1-14 0,0-1 5 0,-2 0 15 16,-2 0 17-16,-2 0 26 0,1-1 32 0,-2-2 42 0,-1 0 44 15,0 0 44-15,0-3 232 0</inkml:trace>
  <inkml:trace contextRef="#ctx0" brushRef="#br0" timeOffset="40840.4575">15579 9508 0 0,'2'-12'238'0,"0"-2"101"0,-1 2 8 0,0 0 7 0,1 0 10 0,-2 2 1 16,1 0-2-16,-1 3 4 0,0 2 5 0,0 1-3 0,0 2-6 15,0 2-108-15,0 0-135 0,0 0-54 0,-1 1-31 0,-1 3-8 0,0 1 1 16,-2 2-10-16,0 1-13 0,-2 4 4 0,0 1 9 0,-2 3-5 0,0 1-8 16,-2 2 14-16,1 3 19 0,0-1-2 0,-2 0-12 0,2 3 10 15,-2 0 14-15,2 0-7 0,-1 0-17 0,2 0 6 0,-1-2 13 0,1 1-8 16,0-1-19-16,1-1 7 0,1-1 13 0,0-2-15 0,1 0-21 15,0-2 6-15,1-2 13 0,1-2-10 0,0-2-16 0,1-2 8 0,0-2 22 16,2-2-11-16,0-4-15 0,0 0 9 0,0 0 13 0,3-3-8 0,0 0-20 16,-1-3 10-16,4-3 16 0,-1-3-10 0,0-1-19 0,3-2 6 15,0-3 12-15,0-3-16 0,2 0-22 0,-1-5 8 0,2 1 15 16,-1-4-7-16,2 1-19 0,-1-4 11 0,1 1 18 0,0 1-9 0,0-3-13 16,0 1 14-16,0 2 26 0,0 0 5 0,0 2-2 0,-1 1 22 0,1 3 32 15,-2 0 0-15,1 2-4 0,0 3 13 0,-2 1 19 0,2 1-2 16,-2 3-11-16,0 2 4 0,1 2 13 0,-2 2-14 0,0 0-18 15,-2 4-5-15,1 1 2 0,0 3-18 0,-1 3-24 0,0 0-1 0,-1 3 2 16,0 3-8-16,-1 1-16 0,2 2 2 0,-2 3 6 0,-2 0-3 0,1 2-7 16,0 2 2-16,-2 2 8 0,0-1-4 0,-1 3-8 0,0 0 4 0,-1 0 7 15,0 2-4-15,-1-1-8 0,0 2 5 0,0 1 8 0,0 0-3 16,-1 0-7-16,-1 0 5 0,0 0 5 0,-1 0-3 0,-1 0-7 16,0-2 4-16,-2 1 6 0,0-2-5 0,-2-2-7 0,0 1 5 0,-1-2 4 15,0 0-5-15,1-3-10 0,-2 0 0 0,0-3 8 0,0 0-10 0,0-3-10 16,-2 0 5-16,1 0 8 0,0-3-5 0,-2-2-10 0,0-2 5 15,1-1 11-15,-2-1-4 0,1-1-7 0,-1-4 6 0,1-1 11 0,2 0-5 16,-2-3-9-16,2-1 9 0,1-2 15 0,1 0 0 0,1-2-5 16,0 1 13-16,2-2 16 0,2-2 0 0,-1 2-6 0,2-1 7 0,1-1 10 15,1 2-1-15,0-1-5 0,2 1 7 0,1 0 7 0,0 1-1 0,1 1-6 16,2-1-3-16,0 1-1 0,1 2-10 0,1-1-10 0,0 2-1 16,1 1-2-16,0 0-8 0,2 1-10 0,2 2-7 0,-1-1-5 15,2 2-15-15,-1 1-12 0,2-1-8 0,2 2-4 0,-1 2-10 0,2-1-13 16,-1 1-2-16,1-2-4 0,1 3-16 0,1 0-22 0,-1-2-7 0,2 2 2 15,0-1-13-15,0-1-19 0,0 1-5 0,1-1-5 0,0 1-11 0,-2-2-14 16,2 1-11-16,-2-1-11 0,0 0-1 0,-1 0 2 0,0-1 2 16,0 1 4-16,-1-2 14 0,0 1 17 0,-2-1 11 0,0 1 5 15,-1-2 31-15,-1 0 34 0,0 0 18 0,-2 0 13 0,-1-2 37 0,-1 2 46 16,-1-1 18-16,0 2 10 0,-2-2 28 0,0 1 32 0,-2 0 7 0,1 0-1 16,0 0 16-16,-2-2 19 0,-1 2 4 0,1-1-2 0,-1-1 5 15,0 1 8-15,0 1 5 0,0-3-2 0,0 1-9 0,0 1-12 16,0 1 0-16,0-3 1 0,0 3-5 0,0 0-11 0,0-2 0 0,0 2 1 15,0 0-13-15,0 3-19 0,0-1-7 0,0 1 1 0,0 0-22 0,0 0-28 16,0 0 0-16,0 0 8 0,0 0-14 0,0 0-20 0,0 0-4 0,0 3 2 16,-1 0-8-16,1 3-14 0,-1 0 5 0,-2 0 6 15,0 0-3-15,1 3-7 0,-2 0 5 0,0 3 11 0,-2-2-6 0,1 2-9 16,-2 2 5-16,2-2 7 0,-2 0-11 0,1 3-16 0,-1-2-10 0,2 1-7 16,-2-1-31-16,2 2-39 0,1-1-30 0,-2-1-27 0,2 1-37 0,0-2-38 15,2 1-62-15,-1-1-68 0,2-1-55 0,1-2-47 0,1 0-5 16,2-3 9-16,1-2 10 0,1 1 10 0,3-5 29 0,0 0 34 0,1-3 32 15,3 0 31-15</inkml:trace>
  <inkml:trace contextRef="#ctx0" brushRef="#br0" timeOffset="41542.7822">16147 9772 0 0,'2'-2'264'16,"0"1"76"-16,0-2 4 0,0 3-1 0,-2 0 4 0,0-3-4 0,0 3 1 15,0 0 1-15,0 0 1 0,0 0 1 0,0 0-4 0,0 0-112 0,0 0-144 16,0 0-52-16,0 0-29 0,1-2-3 0,-1 2 1 0,4 0-2 15,-1 2-1-15,1-1 5 0,1-1 5 0,0 2-4 0,2-2-5 16,0 0 2-16,1 0 7 0,1 0-2 0,0-2-3 0,1-1 1 0,-1 2 7 16,0-2-7-16,1 0-8 0,-1-2 2 0,-1 1 4 0,0 1-7 0,-1-3-7 15,-2 1 3-15,0 1 9 0,-1-2-1 0,-1 1-4 0,-2 1 11 0,-1-2 14 16,-1 1 4-16,-2 1-3 0,1-1 16 0,-4 1 22 16,1 1-1-16,-2 0-2 0,-1 1 13 0,0 1 18 0,-1-1 0 0,-2 2-6 15,2 2 7-15,-2 1 13 0,1-2-10 0,-2 4-17 0,1-1 5 0,-1 2 8 16,1 2-12-16,-1-2-19 0,2 4 2 0,-1-1 8 0,0 2-13 0,2-1-20 15,1 1 0-15,0 1 9 0,1-2-14 0,1 2-14 0,2 0 2 16,0 0 7-16,1-1-10 0,3 1-13 0,0 0 3 0,3-2 9 0,1 1-7 16,1-2-13-16,2 0 4 0,2 0 8 0,2-3-10 0,2 0-16 15,2-2-1-15,1-2 5 0,2 1-15 0,2-3-19 0,2-2 1 0,0 1 4 16,2-4-11-16,2 1-19 0,-1-2 7 0,0 0 8 0,-1-2-7 0,0 1-12 16,-1-2 12-16,-2 0 18 0,-1 0 0 0,-2 0-7 0,-1-3 14 15,-2 3 23-15,-2-2 0 0,-1 1-9 0,-3-1 15 0,-1 2 24 16,-1-1 2-16,-3 1-7 0,-1 0 20 0,-2 1 24 0,0 1 0 0,-2-1-7 15,0 2 11-15,-2 0 19 0,-1 2-7 0,0 1-10 0,0-2 8 0,0 4 13 16,-1-2-9-16,1 1-18 0,-2 2 1 0,1 0 7 0,0 2-14 16,-1 1-20-16,1 0 1 0,0 1 2 0,-1 1-7 0,1 2-12 0,0 2 3 15,-1 0 6-15,1 2-6 0,1 1-9 0,1 0 5 0,1 0 7 16,0 0-5-16,2 0-7 0,2 0 3 0,-1 0 6 0,2 0-3 0,1 0-10 16,1 0 4-16,2-2 7 0,1-1-4 0,1 2-4 0,2-4 2 15,-1 1 8-15,4-2-4 0,-1-3-8 0,3 1 3 0,0-2 6 0,3-2-3 16,-1-3-8-16,2 0 4 0,0-2 7 0,2-1-3 0,-1-1-6 15,-1-1 4-15,1-1 5 0,-2-1-3 0,0-1-9 0,-2 1 5 0,-1-2 5 16,-1 0-1-16,-3-2-4 0,0 1 2 0,-3-1 7 0,0 1-5 16,-2 1-8-16,-2-2 4 0,1-1 7 0,-2 2-3 0,-2 1-6 0,0 0 6 0,-1-2 13 15,0 4 5-15,-1-2 5 0,0 4 5 0,0-1 5 16,-1 3 0-16,1 2-3 0,-1 1 2 0,1 0-1 0,0 3-2 0,0 0-8 16,0 0 0-16,0 0 3 0,0 0-3 0,-3 3-9 0,2 1-6 0,-1 2-8 15,1 0-2-15,1 2-4 0,-1 4 2 0,-1-2-1 0,2 4 2 0,0-2 7 16,0 3 1-16,0 0 0 0,2 0 3 0,-1 0 1 0,2 0-1 15,-1 0-1-15,1-2 1 0,1 2 1 0,1-1-1 0,1 1-3 16,0-2 0-16,1-1 0 0,1 0-1 0,0-1-7 0,1-2-4 0,1 0-7 16,-1-2-17-16,0-1-20 0,1 0-35 0,-1-3-40 0,0 2-44 0,-1-4-46 15,0 1-67-15,-1-2-69 0,-2-2-79 0,1 1-83 0,-4-2-21 16,1 0-8-16,-3-3 7 0,-1 0 7 0,-2 0 13 0,-1 0 17 0,-1-2 36 16,-3-1 42-16,-2 0 42 0,0-1 173 0</inkml:trace>
  <inkml:trace contextRef="#ctx0" brushRef="#br0" timeOffset="41719.262">16349 9349 297 0,'-6'1'451'0,"0"-1"-13"0,4-1-24 16,-1-1-7-16,2-3-7 0,-1 1-11 0,2 2-19 0,2 0-25 0,-2 2-27 15,1-2-12-15,-1 2-7 0,4 0-205 0,0 2-263 0,-4-2-139 16,7 1-103-16,-1 1-10 0,2-1 10 0,0-1 7 0,2 2 2 0,-1-1 15 15,0-1 17-15,1-1 8 0,-1-1 5 0,-1 1 24 0,0 0 140 16</inkml:trace>
  <inkml:trace contextRef="#ctx0" brushRef="#br0" timeOffset="41877.161">16601 9271 60 0,'4'-5'306'0,"0"1"3"0,2-1 1 0,-2 0 2 0,1-1 3 0,-1 1-1 15,1 0 1-15,1 1-8 0,-1-1-10 0,0 0-60 0,2 1-75 16,0 0-121-16,-1 0-134 0,0 0-98 0,0 1-83 0,1-1-26 0,-2 1-8 16,1-1-2-16,-1 0-5 0,0 2 0 0,1 0 1 0,-1-1 7 0,0 1 10 15</inkml:trace>
  <inkml:trace contextRef="#ctx0" brushRef="#br0" timeOffset="42034.158">16923 9136 0 0,'6'2'159'0,"2"0"141"0,-1 1 3 0,1-1 7 16,0 2 10-16,0-1 5 0,0 2 2 0,1 1 2 0,1 3 2 0,-1-1 1 16,2 2 2-16,-2 0-112 0,0 4-145 0,2-1-86 0,-2 1-68 15,1 2-62-15,-1 1-58 0,-1-1-53 0,1 4-53 0,1-2-17 0,-2 1-5 16,-2-1-4-16,1 1-2 0,-2 0-1 0,1 2-2 0,-1-2 10 0,-1 0 13 16</inkml:trace>
  <inkml:trace contextRef="#ctx0" brushRef="#br0" timeOffset="42358.6125">17959 9125 0 0,'5'-9'180'15,"0"1"240"-15,-1 1 3 0,-1 0 7 0,1 1 7 0,-1 1-5 0,-2 0-8 16,-1 3 7-16,0 2 7 0,0 0-2 0,0 0-4 0,-1 3-64 16,-2 3-83-16,0 1-102 0,-1 3-107 0,-1 2-20 0,-2 2 4 15,-1 3-6-15,-1 4-9 0,0 1 7 0,-2 4 16 0,-1 0-7 0,-1 3-7 16,-1 2 3-16,0 0 9 0,-2 2-15 0,1 0-18 0,-1 1-4 0,-1 1 2 16,1-1-5-16,1 2-10 0,-1-3-4 0,3 2 0 0,-1-4-21 15,4 1-25-15,-1-4-16 0,3 1-10 0,0-4-34 0,3-2-40 0,-1-1-35 16,2-2-32-16,0-4-41 0,3-1-41 0,1-3-82 0,1-1-95 15,2-4-25-15,2-2-4 0,2-4 12 0,2-1 21 0,2-1 12 0,4-5 14 16,-1 0 31-16,4-3 34 0,0-3 37 0,4 0 124 0</inkml:trace>
  <inkml:trace contextRef="#ctx0" brushRef="#br0" timeOffset="42592.7445">18199 9373 138 0,'-8'-3'423'0,"0"0"12"0,-2 0 10 16,0 0-2-16,-4 0-10 0,1 0 5 0,-3 2 8 15,0 2-2-15,-3 2-2 0,1 0 7 0,-2 3 10 0,0 0-149 0,-2 3-197 16,1-1-58-16,0 2-14 0,1 2-16 0,0 0-19 0,2 1 11 0,1 1 13 16,0 1-6-16,2 1-14 0,0 1 7 0,3 0 8 0,0 2-8 0,3-1-19 15,1 1 8-15,1-1 14 0,3 0-8 0,2 0-11 0,2-1 7 16,1 1 13-16,3-2-11 0,1 1-16 0,3-2-6 0,3 0-1 16,1-2-31-16,3-1-35 0,1-1-29 0,4-1-24 0,1-2-41 0,2-4-41 15,2-1-59-15,2-1-63 0,2-2-57 0,0-2-60 0,1-1-8 0,0-1 5 16,0-4 6-16,-1 1 9 0,-1-2 24 0,-1-2 30 0,-2 2 30 15,-2-3 29-15</inkml:trace>
  <inkml:trace contextRef="#ctx0" brushRef="#br0" timeOffset="42755.7342">18355 9527 0 0,'-4'-4'207'0,"-2"1"141"0,2-1 13 16,2 0 7-16,-1 2-2 0,0-2 10 0,2 2 11 0,0 1-1 16,1 1-8-16,0 0 4 0,0 0 11 0,0 0-105 0,0 0-138 15,-2 1-51-15,0 0-22 0,0 2-23 0,1 0-24 0,-2 2 3 0,2 1 10 16,-2 2-13-16,1 0-21 0,-1 1 8 0,0 0 16 0,-1 0-11 0,2 1-19 15,-2 2-7-15,0-1-5 0,0 1-41 0,0 1-49 0,-2 1-69 0,1-1-73 16,0 1-73-16,-1-2-70 0,1 1-13 0,0 1 1 0,-1-2-5 16,2-2-10-16,2 1 6 0,-1-5 9 0,3 0 11 0,0-6 10 15,1 6 31-15,3-6 283 0</inkml:trace>
  <inkml:trace contextRef="#ctx0" brushRef="#br0" timeOffset="43426.6194">18545 9661 0 0,'0'0'87'0,"0"0"301"0,0 0 19 16,0 0 2-16,0 0-4 0,0 0 9 0,-2-2 14 0,-1 2 2 16,0 0-2-16,3 0 8 0,-2 0 14 0,-1 0-73 0,0 0-98 15,3 0-90-15,-2 2-89 0,2-2-41 0,0 0-29 0,0 0 0 0,0 0 7 16,2 1-20-16,1 1-34 0,1-1-2 0,0 2-1 0,1-1-17 0,2-1-28 16,0 1-1-16,1-1 6 0,0-1-16 0,1 0-26 0,2 0-9 0,-1-1-5 15,1-2-10-15,-2 1-15 0,1-2 0 0,-1 2 5 0,-1-2 2 16,-1 1 7-16,-2-2 8 0,-1 1 7 0,-1-2 14 0,-1 1 11 15,0-1 23-15,-2 0 26 0,0-1 26 0,-2 1 29 0,1 0 28 0,-2 0 31 16,1 1 20-16,-1 1 18 0,0-1 11 0,-1 1 5 0,2 1 4 0,-2 0-1 16,1 3-2-16,-1-2-1 0,1 1-11 0,-1 1-16 0,2 1-4 0,-2 1 2 15,1 1-17-15,-1 0-21 0,-1 3-2 0,1 0 5 0,-2 3-13 16,1 0-20-16,0 1 6 0,-1 2 12 0,1 0-9 0,1 2-18 16,1-2 6-16,1 0 15 0,0 1-15 0,1 1-23 0,1-1 2 0,1-1 11 15,1 2-17-15,0-2-21 0,1-2 3 0,1 1 10 0,1-2-13 0,2 1-19 16,1-2 5-16,3-2 13 0,-1-2-13 0,4-1-19 0,2-1 3 15,0-2 14-15,2-3-11 0,1 0-17 0,1-2 13 0,1-1 20 0,1-3-4 16,-1 0-15-16,2-1 12 0,-2-2 18 0,2-2-4 0,-2-1-16 16,0 0 16-16,1-1 20 0,-2-1-7 0,0-1-12 0,-3 0 12 0,-1-1 23 15,-1 1-5-15,-2 0-11 0,-2 0 25 0,-1 1 32 0,-2 2 8 0,-1 0 3 16,-2 3 17-16,-1 0 22 0,-1 2 3 0,0 3 0 0,-2 0 4 16,-1 2 10-16,0 1-10 0,0 2-10 0,0 2-1 0,0 0 1 15,-4 1-17-15,1 2-23 0,-1 0-11 0,-1 3-8 0,0 3-13 0,-2 0-13 16,0 3-8-16,1 3-8 0,-2 0 1 0,0 1 1 0,1 2 3 0,0 0 0 15,1 2 3-15,-1-1-2 0,2 1 1 0,-1-1-2 0,1 1 0 0,1-1 0 16,0 1-2-16,0-2-2 0,3-2 1 0,-1-1 1 0,2 0-1 16,2-3-1-16,-1 0 1 0,3-3-2 0,0 0 2 0,1-1 0 15,1-4 3-15,2 1 3 0,0-2 0 0,1-3 0 0,2 0 3 0,2-2 2 16,0-2-2-16,2-1-2 0,1-1 1 0,1-1 1 0,1-2-3 0,-1-2 0 16,2 1 1-16,-2-4-1 0,2 1-1 0,-2-1-7 0,2 1 1 15,-2-2 4-15,-1 0-3 0,1 0-5 0,-1 0 1 0,0 1 4 16,0 1-2-16,-1-1-1 0,-2 2-1 0,-1 2 2 0,-1 1-2 0,-2 0-4 15,-1 3 4-15,-1 1-1 0,-2 1-1 0,-1 2-3 0,0 1 0 0,0 1 0 16,-1 3 0-16,0-2-4 0,-2 4-4 0,0 1-2 0,1 0-13 0,-2 1-11 16,-3 2-29-16,-1 2-33 0,-1 1-26 0,-2 0-26 0,-2 1-40 15,-2 1-43-15,-1-1-78 0,0 2-84 0,-1-1-57 0,1-1-46 0,0-1-8 16,0 0 0-16,0-1 10 0,0-1 11 0,1-2 29 0,-1-2 34 16,0 0 27-16,-3-2 27 0</inkml:trace>
  <inkml:trace contextRef="#ctx0" brushRef="#br0" timeOffset="43741.863">18920 9169 87 0,'15'-8'237'0,"-2"-1"-8"0,2 1-13 0,-2 1 2 15,0 1 5-15,1 1-37 0,-2 1-48 0,0 3-55 0,-2 0-59 16,0 2-84-16,-1 0-95 0,-1 3-31 0,-1 1-19 0,-3 2-17 0,-2 3-15 16,-2 2 7-16,-2 1 16 0</inkml:trace>
  <inkml:trace contextRef="#ctx0" brushRef="#br0" timeOffset="43893.7361">18709 10199 0 0,'6'2'201'0,"0"-4"66"0,1-1-9 0,0-1-39 0,-2-2-50 16,0 0-67-16,1-2-72 0,-1-1-34 0,0-1-23 0,1-2 4 0,-2 0 17 15,-2 0-99-15,1-2-129 0,-2 1-33 0,1-1-4 0,-1 1 4 0,-1-1 225 16</inkml:trace>
  <inkml:trace contextRef="#ctx0" brushRef="#br0" timeOffset="44344.9197">19556 8867 0 0,'-5'5'97'16,"-1"-1"104"-16,2 1 8 0,0 1-14 0,0-1-17 0,0 1-5 0,0-1-5 16,2 0 1-16,-1-1 5 0,2 0-22 0,-1 0-32 0,1-1-47 0,1 1-53 15,-1-1-28-15,1 0-20 0,0-3-47 0,0 0-53 0,0 0-23 16,0 0-16-16,0 0-14 0,0 0-17 0,0 0 6 0,0 0 12 15,0 0-8-15,0 0-13 0,0 0 8 0,0 0 154 0</inkml:trace>
  <inkml:trace contextRef="#ctx0" brushRef="#br0" timeOffset="45005.6287">19403 8995 0 0,'0'0'210'0,"-2"-1"81"0,0-1 16 0,0 0 16 0,1 1 17 0,0 0 17 0,-2 0 18 16,3 1 0-16,0 0-3 0,0 0-25 0,0 0-32 0,0 0-62 15,0 0-68-15,0 0-23 0,0 2-8 0,0 2-13 0,1 1-18 16,1 1-6-16,-1 1 0 0,2 1-13 0,-1 3-19 0,1 0 10 0,1 2 13 15,1 0-5-15,1 2-8 0,-1-1-1 0,3 3 2 0,0 0-16 0,0 1-25 16,1 1 1-16,1 0 5 0,-1 0-11 0,2 2-22 0,-1-2-1 16,1 1 6-16,1-1-12 0,-1-1-15 0,-1 0 2 0,1 0 5 15,0-1-7-15,-2-1-12 0,0-1 5 0,1 1 8 0,-2-3-5 0,0 0-8 16,0 1 4-16,0-4 7 0,-2 1-5 0,1 0-8 0,-2-1 7 0,1-2 7 16,-1 0-5-16,0 1-8 0,-1-2 5 0,0-1 8 0,0 1-3 0,-1-3-9 15,0 1 5-15,-2 1 7 0,2-3-3 0,-2 0-5 0,0 1 2 16,1-2 6-16,-2 1-4 0,1 0-8 0,-1-3 4 0,0 1 8 0,0-1-4 15,0 3-8-15,0-3 3 0,0 2 6 0,0 1-3 0,0 0-6 16,-1-2 1-16,1 2 8 0,-2-1-3 0,1 2-6 0,0-1 3 0,-1 2 6 16,1-2-4-16,0 1-7 0,-2 1 7 0,0 1 5 0,1 0-2 15,-2 0-4-15,0 0 5 0,0 0 9 0,-2 1-1 0,0 1-5 0,-1-1 6 16,0 1 6-16,-1 1-2 0,-1 0-1 0,0-2 5 0,-1 2 5 16,0 0-2-16,-1 2-4 0,0-2 1 0,1 0 2 0,-1 3-2 0,0-3-7 15,1 1 1-15,-1 1 2 0,2 1-7 0,-2-2-9 0,2 1-15 0,-1-1-13 16,1 1-40-16,1-1-44 0,0-1-53 0,1 2-57 0,-1-2-96 15,2 0-108-15,-1-3-45 0,0 0-27 0,1 0-9 0,-1-2-5 16,0 1 4-16,2-2 7 0,1-2 12 0,4-1 15 0,0 0 34 0,-4-1 44 16</inkml:trace>
  <inkml:trace contextRef="#ctx0" brushRef="#br1" timeOffset="49749.5636">3737 8182 120 0,'-2'-4'343'0,"-1"-1"16"0,-1 0 16 0,1-1 3 0,-1-1 1 16,2 0 10-16,-1 1 7 0,0-1 7 0,2 1 2 0,0 1-19 0,1 0-31 16,-2-1-92-16,2 1-113 0,2 1-36 0,-2-1-14 15,1 0-16-15,0 0-13 0,1 0-2 0,0 1 3 0,1-1-3 0,1 0-2 16,0 0-2-16,1-1-4 0,1 0-4 0,2 0-6 15,0-1-9-15,2-1-9 0,1-1-3 0,1 1 3 0,3-1-3 0,-1 0-4 16,4-1-2-16,-1 1 0 0,2-2-8 0,-1-1-10 0,4 1 0 16,-1-2 3-16,0 0-4 0,3-3-7 0,0 0 4 0,0-2 2 15,3-1-2-15,0-2-5 0,2-2 1 0,0-2 2 0,3-2-6 0,0 0-7 16,3-2-4-16,1-1-1 0,1-1-7 0,2-2-11 16,0 0-8-16,-1 1-4 0,2-2-9 0,-1 2-6 0,-2-2-13 0,-2 2-14 15,-2-1-11-15,-1 2-8 0,-4-1-19 0,0 2-19 0,-2 0-15 16,-4 2-10-16,0-2-29 0,-2 3-30 0,-3 0-27 0,0 1-24 15,-1-1-47-15,-1 2-50 0,-2 1-7 0,-2 0 8 0,0 1 8 16,-3 1 10-16,0 1 21 0,-3 1 24 0,0 1 19 0,-1 1 17 16</inkml:trace>
  <inkml:trace contextRef="#ctx0" brushRef="#br1" timeOffset="50133.3975">4577 6874 118 0,'-8'1'305'0,"2"2"10"16,0-3 6-16,2 0 16 0,2-1 22 0,2 1 5 0,0 0 4 15,1-3 10-15,2 1 10 0,2-1-38 0,2 0-58 0,2-1-55 0,4-2-57 16,3 0-30-16,4-2-21 0,3-2-6 0,4-2-4 15,2 0-16-15,3-6-19 0,3 0-3 0,1-2-1 0,2-2-8 0,2-2-9 16,0 0-11-16,0-2-8 0,0-1-10 0,-1 2-8 0,-2 1-7 16,-1 0-4-16,-1 3-3 0,-3 0 0 0,-3 3-3 0,-2 1-3 15,-3 2-4-15,-4 2-1 0,-1 2-2 0,-6 1-8 0,-2 4-5 16,-3 0-2-16,-2 1-4 0,-3 4-5 0,0-1 1 0,-3 2 1 16,0 0 1-16,-2 3-1 0,1 3 5 0,-2 0 9 0,1 3 2 0,-2 3 1 15,0 2 7-15,0 2 8 0,0 4 8 0,1 2 5 16,0 4 5-16,1 1 3 0,0 1-10 0,2 4-13 0,2 1-34 0,0 1-39 15,2 1-45-15,2-1-43 0,0 2-59 0,2-1-63 16,3 1-74-16,0-3-71 0,-1 0-25 0,4-3-7 0,-2 0-1 0,1-6-4 16,0-3 11-16,1-6 14 0,-1-3 32 0,0-6 38 0,2-6 41 15,0-5 253-15</inkml:trace>
  <inkml:trace contextRef="#ctx0" brushRef="#br1" timeOffset="51935.1487">11216 4854 21 0,'3'-2'151'16,"-2"0"4"-16,2 1 1 0,-1 1 4 0,2 0 5 0,0 1 8 0,2 1 4 16,0-1-23-16,1 0-28 0,2 1-21 0,1 1-15 0,0-1-6 15,1 2-6-15,2 1 11 0,1-1 13 0,0 2 0 0,1 0 0 16,1 2 9-16,0 0 13 0,0 2-4 0,0 0-10 0,0 4 5 16,-1 0 11-16,-1 2-13 0,1 2-20 0,-3 2 3 0,-1 2 12 15,-1 2-11-15,-2 2-20 0,-1 2 2 0,-3 2 11 0,-1 1-13 0,-2 1-20 16,-2 3 6-16,-3 1 13 0,-2 2-8 0,-2 2-19 15,0 0 5-15,-2 0 12 0,-4 2-10 0,1 0-13 0,-2 0 5 0,1 0 11 16,-4 0-8-16,2 0-14 0,-1 0 1 0,0-1 7 0,-1-2-12 16,2-2-15-16,2 1 0 0,-1-4 3 0,0-1-20 0,3-3-26 15,0-1-14-15,3-2-11 0,0-3-32 0,1-2-38 0,1-2-27 0,2-2-23 16,-1-3-34-16,2-2-36 0,2-2-54 0,-1-2-61 16,0-3-22-16,-1-3-8 0,0 0 11 0,-1-3 20 0,0-2 12 0,-2-1 14 15,0-1 28-15,-1-4 31 0</inkml:trace>
  <inkml:trace contextRef="#ctx0" brushRef="#br1" timeOffset="52319.7919">10867 5690 249 0,'-6'-1'297'0,"2"-1"3"0,0 1 4 15,2-2-4-15,-1 2 0 0,3 1 5 0,-3 1 8 0,1 2 7 0,-1 1 8 16,2 2-58-16,-2 2-76 0,2 1-53 0,-1 4-45 0,1 2-12 0,0 2-6 16,-1 4 6-16,1 1 10 0,0 2 1 0,1 5-2 0,0-1-2 15,0 2 2-15,0 2-13 0,0-2-14 0,0 3-5 0,0 0 5 0,1 0-21 16,2 0-22-16,1-2-1 0,1 2 10 0,0-1-13 0,3-4-17 16,2 1 7-16,0-4 15 0,4-1-8 0,0-3-14 0,2-1 11 0,2-2 25 15,2-3-7-15,1-3-11 0,2-3 10 0,2-2 19 0,3-4-5 16,1-1-16-16,5-4 8 0,2-1 15 0,4-4-7 0,2-4-16 15,4-2 2-15,2-4 9 0,0-1-10 0,-2-4-17 0,1-2 0 0,-3 0 1 16,-3-5-8-16,-3 2-16 0,-4-1 2 0,-3-2 3 16,-3 0-6-16,-3 3-9 0,-3 0 2 0,-4-2 2 0,-2 4-2 0,-2 2-5 15,-4 2-9-15,-2 0-8 0,-2 3-8 0,-4 3-8 0,0 0-23 16,-4 2-31-16,-2 4-22 0,-1 0-22 0,-2 3-40 0,-1 1-48 16,-1 4-52-16,0 1-55 0,-1 3-32 0,1 1-26 0,0 4 0 0,1 1 7 15,1 0 8-15,2 0 11 0,1 3 26 0,2-3 32 16,2 0 24-16,3 1 86 0</inkml:trace>
  <inkml:trace contextRef="#ctx0" brushRef="#br1" timeOffset="57991.7503">9085 11074 22 0,'-2'0'113'15,"2"0"-4"-15,-3-2-1 0,3 2 5 0,0 0 2 0,-3 0-20 0,3 0-26 16,0 0-21-16,0 0-18 0,0 0-6 0,0 0-2 15,0 0-2-15,0 0-4 0,0 0 1 0,0 0-1 0,0 0-1 0,0 0 0 16,0 0 2-16,0 0 1 0,0 0 1 0,0 0 4 0,0 0-1 16,0 0 1-16,0 0 1 0,0 0 0 0,3 0 1 0,0 2 4 15,-1-2 1-15,-2 0 1 0,3 1 5 0,0 1 3 0,-1-1 0 16,1 1-1-16,0-2-1 0,-1 3-1 0,1-2 3 0,1 1 6 16,1-1 8-16,1 1 8 0,-1 1 7 0,2-2 4 0,-1 2-6 0,2-1-5 15,0-1-2-15,2 2-1 0,-1-1-5 0,2-1-8 16,-1 2 1-16,2-1 8 0,-1-1-9 0,1 1-15 0,0 1-7 0,0-3-4 15,0 1-11-15,0 1-11 0,1 1 4 0,-1-3 11 0,3 1-4 16,-2 2-8-16,2-1 9 0,1-1 18 0,0 1-9 0,0 1-15 16,3-3 9-16,-1 3 19 0,1 0-8 0,2-2-16 0,1 1 7 15,0 1 11-15,2-2-7 0,-1 2-12 0,2-1 3 0,-1 1 12 16,2 0-12-16,-1-2-18 0,0 2 8 0,1-1 17 0,0 1-8 0,1 0-17 16,0-3 10-16,2 1 16 0,0-1-11 0,2 0-15 15,1-1 9-15,1 1 15 0,2-3-8 0,2 0-11 0,2-2 8 0,1 2 16 16,1-1-14-16,2-2-18 0,2 0 6 0,1 0 15 0,0 0-8 15,2 0-13-15,-1-2 11 0,0 2 14 0,-2 0-7 0,-1 0-18 16,0 0 6-16,-1 2 18 0,-2-2-7 0,0 1-14 0,-1 1 9 0,-1-1 16 16,1 1-8-16,-1-1-14 0,1 2 4 0,-2-1 14 15,2 1-10-15,0 0-19 0,2-2 10 0,-1 1 16 0,2 1-14 0,-2-3-17 16,2 1 7-16,-2 1 16 0,0-1-7 0,1 1-15 0,-1-2 9 16,0 1 14-16,-1-1-5 0,2 0-9 0,-1 0 9 0,0 0 10 15,1 0-5-15,0 0-11 0,1 0 7 0,0-1 16 0,-1 1-8 16,2 0-18-16,-1 0 10 0,1 0 16 0,1 0-8 0,-1 0-18 15,2 0 6-15,-2 0 10 0,0 1-5 0,-2-1-11 0,2 2 9 0,-1-1 15 16,-2 1-3-16,2-2-12 0,-2 0 9 0,2 1 13 16,0 1-7-16,-1-1-16 0,1 1 10 0,1-1 15 0,1 2-9 0,1-1-14 15,0 1 8-15,1 0 18 0,1 0-10 0,1 0-20 0,1 0 7 16,0 0 16-16,0 1-5 0,0-1-12 0,1 2 9 0,0-2 13 16,-1 0-5-16,2 1-17 0,0-1 12 0,3 2 18 0,0-2-11 15,1 0-17-15,2 1 7 0,1-1 16 0,1 2-13 0,1-2-18 16,-1 0 8-16,2 0 17 0,0 0-7 0,0 0-16 0,-1 0 8 15,0-2 16-15,2 1-10 0,0 1-16 0,1-3 11 0,1 1 17 16,2 1-10-16,1 1-16 0,-2-3 10 0,4 3 21 0,-2-2-9 0,0 1-20 16,0 1 8-16,0 0 15 0,-2-2-10 0,1 2-19 15,1-1 7-15,0 1 14 0,0 0-8 0,1 0-17 0,-1 0 10 0,2 0 17 16,-2 0-6-16,0 1-15 0,0-1 8 0,-3 0 13 0,0 0-9 16,1 0-21-16,-1 0 10 0,0 0 19 0,2 0-10 0,0 0-17 15,-1-1 8-15,1 1 20 0,0 0-9 0,-1-3-16 0,0 3 8 16,-1-2 22-16,-1 1-11 0,-1-2-15 0,-2 1 10 0,2 1 19 15,-2-1-7-15,2 1-14 0,-2-2 10 0,-1 1 19 0,1 1-10 0,-1-1-21 16,-1 1 12-16,0-2 23 0,-3 0-13 0,-2 1-19 16,0 1 14-16,-4-1 20 0,1 1-7 0,-3-2-15 0,-1 1 9 0,-2 1 20 15,-1-1-8-15,0 1-14 0,-1-2 11 0,-2 3 20 0,0 0-8 16,-1-2-18-16,-1 4 7 0,-2-4 16 0,-1 4-11 0,-1-2-20 16,-2 0 13-16,-3 3 19 0,-1-3-6 0,-1 1-14 0,-1 1 11 0,-2-1 17 15,-1-1-2-15,0 2-9 0,0-1 7 0,-1-1 14 16,-2 2-3-16,2-2-7 0,-3 0 5 0,0 1 13 0,-2-1-5 0,1 2-14 15,-3-2 4-15,0 0 7 0,-1 1-9 0,-1 1-12 0,-2-1-2 16,0 1-1-16,-1 1-4 0,0 0-8 0,-2 0-3 0,-1 0-2 16,0 0-5-16,0 0-10 0,0 0-1 0,0 0 0 0,0 0-3 0,-1 0-3 15,1 0-1-15,0 1 1 0,-2 1-2 0,2-1-2 16,-1 1-1-16,1-2 4 0,0 1 1 0,-1 1 1 0,1-1 2 0,1 1 3 16,0-1 5-16,1 2 1 0,0-1 1 0,1-1 1 0,1 1 2 15,0 1 1-15,3-3-1 0,-2 3 1 0,2 0-2 0,-1-2 1 16,1 2-2-16,0 0-4 0,-1 0 1 0,1 0-1 0,0 0-4 15,-2 0-6-15,0 2 3 0,1-4 0 0,-2 4-1 0,0-4-5 16,-2 4 1-16,1-4 4 0,-2 2-2 0,1-1-3 0,-1-1 3 16,0 1 3-16,-1-1 1 0,-1 1-1 0,0-2 9 0,-2 0 14 15,0 0-2-15,1 0-3 0,-2 0 3 0,0 0 6 0,-2 0-2 0,2 0-5 16,-1 0 2-16,0 0 5 0,-3 0-3 0,4 0-7 16,0 0 1-16,-2 0 0 0,-2 0-11 0,3 1-16 0,-3-1-9 0,4 0-7 15,-1 2-23-15,-3-2-26 0,0 0-22 0,1 1-25 0,-1-1-23 16,0 0-24-16,0 0-41 0,0 0-43 0,0 0-57 0,0 0-60 15,0 0-54-15,0 0-49 0,-4-3-10 0,-1 2 7 0,-1-2 14 16,-2 0 22-16,0-2 25 0,0 1 25 0,-2-1 23 0,0-1 21 16</inkml:trace>
  <inkml:trace contextRef="#ctx0" brushRef="#br1" timeOffset="59309.3313">18495 10996 0 0,'0'-12'210'15,"0"0"72"-15,0 3 4 0,1 0 11 0,-1 1 11 0,0 1 5 0,0 1 2 16,0 1 3-16,0 2 2 0,0 2-29 0,0 1-39 0,0 0-69 0,0 0-77 16,0 0-35-16,0 0-23 0,-3 0-8 0,1 4-2 0,-1 1-5 0,0 1-5 15,1 3-1-15,-1 1 0 0,-1 4 8 0,0-1 7 0,0 4 3 16,1 2 1-16,-1 4 8 0,2-2 11 0,-2 3-4 0,1 3-2 15,0-2 2-15,1 4 7 0,-1 1-10 0,0 0-13 0,-1 1 2 0,2 1 4 16,-2 1-12-16,0-2-20 0,0 2 4 0,1-1 10 0,-1 1-14 0,1-2-20 16,2-1 2-16,0-2 11 0,-1 0-10 0,2-4-20 0,0-2 1 0,2-1 11 15,-1-3-12-15,2-3-18 0,-1-1 6 0,1-4 9 0,0-1-6 16,-1-2-13-16,1-2 5 0,0-3 14 0,1-1-9 0,-2-1-15 16,2-2 2-16,2-3 8 0,-1-2-2 0,2-3-7 0,1-3 7 0,0-1 5 15,1-4-2-15,0-3-7 0,2-3-4 0,0-1 2 0,-1-4-5 0,0-1-9 16,-1-1 3-16,0-2 6 0,1-2 6 0,-2 1 4 0,0-2 4 15,0 0 1-15,1 1 6 0,-1-1 9 0,1 2 7 0,-1-2 8 16,2 3 12-16,-1 0 11 0,0 3 17 0,1 0 19 0,-1 1 8 0,0 4 8 16,1 1 12-16,-1 4 14 0,-1 1 2 0,0 2-2 0,-1 2 1 0,-2 5 1 15,0 1-10-15,1 1-12 0,-2 2-1 0,0 2-1 0,1 4-17 0,0 0-22 16,1 3-2-16,0 0 4 0,2 3-17 0,2 0-22 0,-1 4 3 16,2 2 14-16,1 2-11 0,1-1-14 0,-1 5 10 0,1 2 17 15,1 1-8-15,-2 3-17 0,-2 0 13 0,0 1 23 0,-1 4-7 0,-2 1-16 16,-2 0 11-16,-1 1 17 0,-1 2-8 0,-2-1-15 0,-1 1 9 0,-3 0 16 15,1 0-8-15,-4 0-17 0,1-2 10 0,-2 2 19 0,-1-1-14 16,-1-2-26-16,-2-2 8 0,1 0 17 0,-2-3-11 0,0-1-20 0,0-1 8 16,0-3 17-16,-2-2-11 0,1-1-15 0,0-1 9 0,-1-3 15 15,0-1-11-15,-2-1-17 0,1-3 10 0,-2 1 16 0,-1-3-7 0,1-2-18 16,-2 0 8-16,1-3 17 0,-2 0-11 0,0-2-19 0,0-1 5 0,-2-2 15 16,2-1-12-16,-1-2-18 0,0 0 8 0,1-3 14 0,0-2-10 15,2 0-15-15,1-2 8 0,2-2 14 0,2 0-7 0,1-2-18 16,3-2 11-16,2 1 17 0,2-2-5 0,2 0-13 0,2 0 14 0,2-1 20 15,2 2-5-15,2-1-14 0,3 2 11 0,1 1 17 0,2 1-11 0,1 2-17 16,3-2 11-16,1 4 18 0,2 1-12 0,1 0-22 0,1 1-2 0,1 4 6 16,1-2-23-16,0 3-31 0,2 0-15 0,0 3-12 0,0-2-19 15,0 4-23-15,2 1-21 0,-2 0-18 0,1 1-24 0,0 2-26 16,2-1-31-16,-2 1-31 0,2 0-38 0,-2 3-36 0,1-2-11 0,-2 1-1 16,0-1 12-16,0 1 15 0,-3 1 14 0,0 0 14 0,-1-2 26 0,-1 2 27 15</inkml:trace>
  <inkml:trace contextRef="#ctx0" brushRef="#br1" timeOffset="60059.8632">19224 11405 0 0,'-1'-4'126'0,"-1"-1"120"0,1 1 1 0,0-2 13 15,-2 1 14-15,0 2 8 0,1-1 11 0,-1-1 11 0,0 2 16 16,1 0-20-16,-2 0-33 0,1 0-45 0,-1 2-47 0,0-1-23 0,0-1-20 16,-1 2-6-16,1 1-5 0,-2 1-2 0,0 1-1 0,-1 1-10 0,0 0-10 15,1 1-4-15,-2 2 1 0,0 2-17 0,0 1-21 0,0 0 3 16,0 1 9-16,0 2-14 0,0 2-17 0,1 1 5 0,0 0 13 0,2 1-16 16,0 2-20-16,1-1 2 0,1 2 13 0,0-1-16 0,3-1-20 15,0 1 5-15,3-3 16 0,0 1-13 0,1-2-17 0,1-2 8 0,2 0 17 16,1-2-9-16,1-2-19 0,0-2 10 0,3-1 19 0,0-1-10 15,3-2-21-15,0-2 6 0,2-1 15 0,0-3-15 0,3-1-25 0,0-1 2 16,2-1 11-16,0-2-13 0,0-3-17 0,0 0 6 0,0-3 13 16,-1 1-8-16,-1-3-14 0,-1 1 9 0,-1 0 15 0,-2-1-5 0,-1 0-10 15,-3 0 17-15,0 2 23 0,-3 0 7 0,-1 1-2 0,-2 2 19 0,-1 0 26 16,-2 0 3-16,-1 3-3 0,0 0 11 0,-2 2 19 0,0 1-2 16,-2 0-8-16,1 0 8 0,0 3 11 0,-1 0-7 0,1 1-19 15,0 1 1-15,-2-1 5 0,3 2-17 0,0 0-25 0,-3 2 2 0,1-1 6 16,-1 2-12-16,0 2-19 0,-1-1 1 0,2 2 9 0,-2 2-11 0,1 1-10 15,-1 0 6-15,1 3 15 0,1 0-7 0,-1 0-14 0,0 1 9 0,2 1 13 16,0-1-7-16,-1 2-13 0,2-2 5 0,0 1 14 0,2 0-12 16,0-2-19-16,1 1 2 0,0-2 10 0,1-1-14 0,1 0-21 15,0-2 0-15,2 0 10 0,1-1-11 0,0-2-16 0,3-1 1 0,-1 0 4 16,2-2-17-16,3 0-25 0,0-2-3 0,2-2 8 0,0 0-11 0,2-2-14 16,1 0-4-16,1-2 5 0,2-2-4 0,-2 0-1 0,2-2 5 0,0 0 2 15,-2-2 8-15,2 0 6 0,-3-2 12 0,1 1 12 0,-2-1 18 16,-1 1 20-16,1-1 17 0,-3 1 22 0,0 1 23 0,-1 0 26 15,-2 1 18-15,-2 2 15 0,-1 0 11 0,-2 2 8 0,-1 2 2 0,-2 1 2 16,-1-1 1-16,-1 4 0 0,-2 1 3 0,-1 0 6 0,2 0-9 0,-1 3-11 16,-1 1-1-16,0 2 2 0,-1 2-11 0,-1 2-17 0,1 2 5 15,-2 1 12-15,-1 3-4 0,-1 0-7 0,0 4 7 0,-1 0 11 16,0 2-11-16,-2 0-22 0,0 1 2 0,-2 1 9 0,1 1-12 0,0-1-16 16,-2 2-1-16,-1 0 5 0,0-1-10 0,0 2-20 0,-1-1 1 0,1 2 5 15,-2-2-4-15,1-1-11 0,0 0 6 0,1 1 10 0,-2-4-5 16,4-1-8-16,-2-2 3 0,1-1 6 0,2-4-2 0,1 0-5 0,0-4 8 15,1-1 16-15,0-3-1 0,2-1 1 0,1-2-2 0,0-2 1 16,-1 1-1-16,-1-4-4 0,1 0-2 0,0 0-5 0,-2-3-10 0,0-1-13 16,1-1-14-16,-2-2-8 0,1-2-34 0,2-1-39 0,-1-1-30 0,2-1-28 15,2-3-29-15,-1 0-32 0,2-1-56 0,1-1-68 0,0 0-63 16,1-3-62-16,2 1-16 0,1-3-1 0,0 0 4 0,1 0 9 16,0-2 25-16,1 0 29 0,-1 1 27 0,2-2 24 0,-2 2 32 0,0-1 178 15</inkml:trace>
  <inkml:trace contextRef="#ctx0" brushRef="#br1" timeOffset="60259.492">20185 10775 108 0,'7'-1'372'0,"-3"-2"9"0,-1 1 6 0,-1 1-2 0,-2 1-7 16,0 0 5-16,-1 6 5 0,-2 0-13 0,-1 3-21 0,-2 1 12 0,-1 4 23 15,-2 1-142-15,-3 1-187 0,-2 2-72 0,0 2-37 0,-1-2-40 0,-2 4-37 16,-1-1-61-16,0 3-67 0,0-1-58 0,2 1-55 0,0 0-14 16,0 0 1-16,3 0-5 0,2-3-10 0,2 0 13 0,2-3 20 15,3-3 19-15,2-2 20 0</inkml:trace>
  <inkml:trace contextRef="#ctx0" brushRef="#br1" timeOffset="63880.3554">20148 10376 31 0,'-1'-1'107'0,"-2"-2"-11"0,2 3-14 15,-1-3 10-15,1 1 16 0,0 1-11 0,-1-2-17 0,1 1-20 16,1 1-17-16,-1-2-4 0,-1 0 2 0,1 1 2 0,0-1 8 15,-1 2 3-15,1-1 5 0,0-1 1 0,-2 2-2 0,2 1-1 0,-2-2 0 16,2 1-3-16,-2-1-3 0,0 1 3 0,1 1 5 0,-1-2 4 0,0 1 7 16,1-1-17-16,-1 1-25 0,0 1-1 0,1 0 6 0,2 0-9 0,-3 0-12 15,0 0 9-15,1 0 12 0,2 0-9 0,-3-2-13 0,0 2 1 16,3 0 6-16,-1-1-17 0,1 1-23 0,-3-2 16 0,3 2 30 16,-1-1-12-16,1 1-24 0,0 0 13 0,-3 0 25 0,3 0-14 0,-1-2-23 15,1 2 17-15,0 0 30 0,0 0-10 0,0 0-23 0,0 0 16 0,-1-1 26 16,1 1-13-16,0 0-28 0,0 0 16 0,0 0 23 0,0 0-13 15,0 0-25-15,0 0 10 0,0 0 22 0,0 0-17 0,0 0-29 16,0 0 10-16,0 0 25 0,0 0-17 0,0 0-29 0,0 0 14 0,0 0 27 16,0 0-15-16,0 0-27 0,0 0 14 0,0 0 28 0,0 0-15 0,0 0-26 15,0 0 14-15,0 0 27 0,0 0-15 0,0 0-28 0,0 0 14 0,0 0 28 16,0 0-13-16,0 0-26 0,0 0 17 0,0 0 25 16,1 1-14-16,-1-1-29 0,3 2 16 0,-2-2 26 0,-1 0-10 0,3 1-24 0,-1 1 14 15,0-2 28-15,0 1-14 0,-2-1-26 0,3 0 13 0,1 2 27 16,-1-2-14-16,1 0-25 0,-2 0 15 0,2 0 29 0,0 0-14 0,0 0-27 15,0 0 13-15,0 0 23 0,0 0-15 0,2 0-24 0,-2 0 12 16,1 0 24-16,-1 0-10 0,1 0-26 0,-1 1 12 0,2-1 22 16,-2 0-13-16,1 0-24 0,-1 0 14 0,1 0 23 0,1 0-10 0,-1 0-21 15,0 0 12-15,-1 0 21 0,2 0-12 0,-1 0-24 0,0 2 11 0,2-2 20 16,-2 1-10-16,2-1-21 0,0 0 12 0,-1 0 23 0,1 0-14 0,0 2-23 16,-1-2 10-16,1 0 20 0,0 0-13 0,1 0-22 0,0 0 11 15,0 0 25-15,-2 0-13 0,2 0-19 0,0 0 11 0,0 0 19 0,-1 0-12 16,1 1-23-16,-1-1 11 0,1 2 21 0,-2-2-9 0,2 1-19 15,0 1 11-15,-1-2 22 0,1 0-11 0,0 1-18 0,-1 1 7 0,1-1 22 16,0-1-14-16,0 2-20 0,0-2 11 0,0 0 20 0,0 1-10 16,0-1-19-16,1 2 11 0,0-2 20 0,1 1-10 0,-1-1-18 0,0 0 9 15,2 0 17-15,0 2-10 0,-1-2-17 0,1 0 11 0,1 0 20 16,-1 0-7-16,1 0-16 0,0 0 10 0,0 0 19 0,0 0-11 0,0 0-17 16,0 0 10-16,1 0 16 0,-1 0-7 0,1 0-16 0,1 0 7 0,-1 0 16 15,0 0-5-15,1 0-11 0,0 0 4 0,0 0 14 0,0 0-9 0,1 0-12 16,0 0 3-16,-1 0 11 0,1 0-8 0,1 0-14 15,-1 0 8-15,1 0 11 0,-2 0-5 0,2 0-11 0,0 0 4 0,0 0 5 16,0 0-7-16,0-2-12 0,-1 2 5 0,1-1 10 0,-1 1-5 0,1-2-8 16,-2 1 5-16,2 1 13 0,-1 0-8 0,1-2-11 0,0 1 7 0,0-1 10 15,0 1-6-15,-1 1-9 0,1 0 7 0,-2-2 13 0,1 2-4 16,0 0-8-16,-1 0 7 0,1 0 10 0,0 0-2 0,-2 0-10 0,2 0 8 16,-2 0 9-16,2 2-1 0,-2-2-8 0,2 0 4 0,-1 0 8 15,2 0-1-15,-1 0-7 0,1 0 4 0,-1 0 4 0,1 0 0 0,0-2 0 16,0 2 0-16,-2-1 1 0,2 1-1 0,-1-2-3 0,0 1 0 0,-1 1 2 15,0-2-2-15,-1 1 1 0,0-2 1 0,-1 3-1 0,-1-3 4 16,0 1 2-16,-1 1-1 0,0-1-3 0,-2-1 3 0,0 2 8 16,0-1-1-16,-2-1-4 0,0 2 5 0,-2-1 10 0,0 1-3 0,0-2-8 15,0 1 7-15,-2 1 7 0,1-2-6 0,-2 3-15 0,2-3 4 0,-2 1 11 16,1 1-10-16,-1-1-16 0,-1 2 5 0,0-3 11 0,1 2-11 0,-1 1-15 16,0-5 4-16,0 4 14 0,-1-2-10 0,1 0-19 0,0 1 10 15,-1-1 14-15,1 2-10 0,-2-2-18 0,2 3 8 0,0-3 14 16,-1 0-8-16,1 0-16 0,0 0 10 0,-1 0 13 0,1 0-9 0,0 0-15 15,0-2 7-15,0 2 13 0,0-1-8 0,0 1-15 0,0 0 7 0,0-2 19 16,0 2-8-16,0-1-18 0,-2-1 7 0,2 2 17 0,0-1-6 16,0-2-16-16,-1 1 8 0,1 1 14 0,0-1-9 0,0 1-13 15,-1-2 8-15,1 1 16 0,0 1-8 0,-2-2-17 0,2 0 10 0,0 0 13 16,-1 0-6-16,1 0-18 0,-1 0 9 0,1-2 15 0,-2 1-9 0,1 1-15 16,0-2 10-16,-1-1 14 0,1 2-9 0,0-1-15 0,-2-1 6 0,2 0 18 15,-2-1-10-15,2 1-14 0,-2 0 7 0,2-3 16 0,-2 0-8 16,0 1-15-16,2-1 7 0,-2 0 17 0,2-1-9 0,-2 1-13 15,2 0 7-15,-2 0 15 0,2 0-8 0,0 0-16 0,-1 0 8 0,2 0 16 16,-1 0-8-16,1 0-16 0,0 0 6 0,0 0 18 0,0 0-10 0,0 0-14 16,0 0 6-16,0 0 16 0,0 0-7 0,1 0-15 0,-1 0 8 15,0 0 16-15,0 0-11 0,0 0-13 0,2-2 11 0,-2 1 17 16,0-1-7-16,1 1-15 0,-1-1 11 0,0-1 17 0,1 0-5 0,-1 0-16 16,2 0 11-16,-2 0 18 0,1 0-9 0,-1 0-15 0,1 0 11 0,-1 1 16 15,2 0-11-15,-1-2-17 0,-1 2 7 0,1-1 18 0,-1 1-11 0,0-1-17 16,0 1 5-16,0 0 16 0,0-1-10 0,0 1-19 0,-1 1 12 15,1-2 17-15,-1 1-11 0,-1-1-17 0,1 1 11 0,0 0 18 16,-1-2-9-16,1 2-19 0,1-2 11 0,-1 2 20 0,1-2-10 0,-2 2-19 16,1-2 8-16,1 2 18 0,-1-2-10 0,1 2-20 0,-2-1 10 0,1 1 17 15,0-2-12-15,-1 2-18 0,2-1 8 0,-1 0 17 0,0 0-11 16,1 0-22-16,-2-1 10 0,2-1 19 0,-1 2-11 0,0-2-16 16,1 1 9-16,-2 0 20 0,1-1-10 0,1-1-16 0,-1 1 9 0,-1 0 20 15,1 0-11-15,0 1-17 0,1-1 10 0,-2 0 20 0,1 1-10 0,1 0-19 16,-1-1 8-16,1 0 20 0,0 0-10 0,0 0-19 0,-2 1 10 15,2-2 14-15,0 1-8 0,0-2-17 0,0 1 9 0,0-2 16 0,-1 0-7 16,1 0-18-16,-1-1 8 0,1 0 16 0,-2-1-9 0,2 0-17 16,-1 1 10-16,0-1 17 0,-1 2-8 0,2-2-19 0,-1 1 10 0,0 0 16 15,-1 0-12-15,1-1-18 0,-2 0 9 0,2 1 16 0,-2-1-7 0,1-1-13 16,-1 2 10-16,0-2 19 0,-1 1-10 0,-1 0-18 0,1-1 11 16,-1 0 17-16,-1 1-7 0,0 0-18 0,-1 0 14 0,0 0 17 15,1 1-8-15,-1-1-17 0,-1 1 9 0,0-1 21 0,0 0-11 0,0 1-17 16,0-2 10-16,1 0 18 0,-1 0-8 0,0-1-14 0,2 2 7 0,-2-2 18 15,1 1-11-15,-1 0-13 0,1 0 6 0,1 0 15 0,-1 1-10 16,0 1-19-16,1 0 8 0,0 1 14 0,0-1-13 0,0 2-17 0,0-2 8 16,0 1 14-16,1 1-6 0,0-1-16 0,-1-1 8 0,1 2 13 0,0-1-8 15,-1 1-14-15,1-2 10 0,0 3 13 0,-1 0-5 0,1-2-13 16,1 2 8-16,0 0 14 0,0 2-7 0,0-2-16 0,1 0 8 0,1 1 13 16,-1 2-8-16,0-1-15 0,1-1 7 0,0 2 14 0,1-1-7 15,0 1-17-15,-1 0 6 0,2-2 13 0,0 1-8 0,0 1-16 16,0-3 5-16,0 3 11 0,0-2-11 0,0 1-21 0,0-2 6 0,0 0 13 15,0 1-10-15,-1-1-16 0,1 2 5 0,-1-1 13 0,1-1-11 0,0 2-14 16,0-2 8-16,-2 0 14 0,2 0-10 0,0 0-11 0,-1-2 11 0,1 1 19 16,-1-2-5-16,1 0-14 0,-2 0 13 0,2 0 16 0,-1 0-5 0,0 0-11 15,-1 0 10-15,1 1 18 0,0-1-5 0,-1 2-10 16,1-2 15-16,1 0 21 0,0 1 0 0,0-1-6 0,0 2 6 0,1-2 9 16,1 0-4-16,0 1-8 0,0-1 10 0,0 0 16 15,1 0-1-15,0 2-4 0,-2-2 6 0,2 0 8 0,-2 0-8 0,0 0-11 16,1-2-1-16,-1 2 2 0,0-1-2 0,1 2-2 0,-1 1 1 15,0-1 1-15,1 4-8 0,-1-1-10 0,0 1-3 0,1 1-1 16,0 0-7-16,0 1-5 0,0-1 1 0,1 2 3 0,0-1-5 16,-1-1-5-16,2 2 2 0,0-1 5 0,0 1-4 0,2-1-7 15,-2 1 5-15,1 1 5 0,0 0-5 0,1-2-6 0,-1 2 4 0,0-1 5 16,2 0-3-16,0 1-6 0,-1 1 3 0,0-1 5 0,0 1-4 16,0 2-4-16,0-1 2 0,0 1 5 0,-2 0-1 0,0 1-6 15,0 1 3-15,0-1 5 0,-2 2-1 0,1 0-7 0,-2 0 5 16,2 0 5-16,-2 2-5 0,1-1-8 0,-1 0 1 0,0 1 7 15,1 0-5-15,-2 0-3 0,1 0 1 0,-1 0 7 0,1 0-4 0,-1 0-4 16,2 1 0-16,-2-1 5 0,1-1-4 0,-1 2-4 16,1-2 2-16,1 0 4 0,-1 0-3 0,2 1-8 0,-1-1 4 0,1 0 2 15,0 1-1-15,-1 0-4 0,0 0 2 0,0 0 5 16,0 1-3-16,-1-1-4 0,-1 2 2 0,0-1 5 0,0 1 0 0,0 2-3 16,-1-2 0-16,1-1 3 0,-2 2-4 0,1 0-8 0,0 0-6 15,-2-1-5-15,0 1-5 0,1 0-8 0,-2 0-6 0,-2 0-8 16,1-1-5-16,-2 0-5 0,1 1-5 0,-2-2-7 0,-2 2 0 0,0 0 5 15,-1 0-4-15,0 0 1 0,1-1 4 0,-1 1 9 16,-1-1-2-16,0 1-5 0,0-2 7 0,0 1 15 0,0-1-8 0,-1 1-7 16,1-2 8-16,-2 2 14 0,0-2-2 0,-1 2-13 0,0-2 8 15,-2 2 12-15,0-2-6 0,-2 2-13 0,-1-2 11 0,-1 2 19 16,-2 0-10-16,-1-1-17 0,-1 1 11 0,-2-1 22 0,-1 1-8 16,0 0-15-16,0-1 7 0,0 2 17 0,0-1-7 0,0 0-13 15,0 0 10-15,1 1 17 0,1 0-8 0,-1-2-16 0,0 2 17 0,2-1 23 16,0-1-8-16,1 1-17 0,-2-2 11 0,4 1 18 15,-2-1-6-15,1 0-16 0,0 1 13 0,2-1 19 0,-2 1-7 0,2-1-18 16,0 0 11-16,-2 1 17 0,0-1-8 0,-1 1-19 0,0-1 13 16,-1-1 20-16,-2 2-8 0,1-1-16 0,-2-1 13 0,0 2 19 15,-2-2-11-15,2 1-16 0,-1-1 8 0,0 2 20 0,-1-2-10 16,1 1-13-16,-2 1 10 0,2-1 21 0,0 1-8 0,-1-1-14 16,0 2 7-16,0-2 18 0,0 0-6 0,0 1-9 0,0-1 12 0,0 2 19 15,2-2-5-15,-1 1-16 0,2-1 8 0,-1-1 15 16,3 2-7-16,-2-2-19 0,2 1 4 0,-2-1 10 0,1 2-8 0,-1-2-13 15,-1 1 2-15,0 1 7 0,0-1-12 0,0-1-18 0,0 2 7 16,0-1 11-16,1 1-4 0,1 0-7 0,-1 0 4 0,3 0 10 16,-1 2-5-16,2 0-11 0,-1 0 5 0,1 1 10 0,1 0-10 15,0 0-10-15,0 0 3 0,-1 1 11 0,0 0-5 0,2 0-14 16,-2 0 2-16,-1 1 2 0,2 0-5 0,-1-1-9 0,0 2 6 0,2-1 6 16,0 0-5-16,-1 1-11 0,1-1 5 0,-2 1 11 15,2-1-4-15,-2 0-11 0,-1 1 7 0,-1 0 11 0,-2 0-3 0,1-1-7 16,-4 2 2-16,1-2 7 0,0 2-5 0,-2-2-6 0,0 1 4 15,1-1 8-15,-1 0-3 0,0 1-7 0,1-1 2 0,0 1 8 16,0-2-4-16,0 1-11 0,1-1 4 0,0 2 8 0,1-2-6 16,1 1-6-16,0 0 5 0,1-1 7 0,0 0-3 0,2 1-6 15,0 0 3-15,0 0 6 0,2-1-5 0,-1 2-7 0,0-2 5 0,2 1 7 16,1 1-3-16,-1-1-9 0,1 0 4 0,0 1 8 16,-2 0-4-16,2 1-8 0,-1 1 4 0,1 0 8 0,-1-1-4 0,-1 2-8 15,1-1 4-15,0 1 5 0,-1 0-3 0,1 0-9 16,-2 1 6-16,2-1 9 0,0 2-6 0,-1-1-9 0,1 0 6 0,0 0 9 15,-1 0-6-15,1 2-7 0,0-2 2 0,-2 1 8 0,-1 0-1 16,1 0-8-16,-2-1 7 0,1 0 5 0,-1 1-4 0,-2-1-8 16,2 0 4-16,-2 0 8 0,2-1-4 0,-2 0-11 0,0 0 6 0,2 0 9 15,1 0-6-15,0 0-6 0,3-1 1 0,-1 0 10 16,4-2-7-16,-1 2-7 0,2-1 6 0,1-2 9 0,0 2-6 0,1-2-7 16,2 1 5-16,-1-1 10 0,2 0-7 0,2 1-8 0,0-1-2 15,1 1 0-15,1-1-21 0,1-1-30 0,2 0-17 0,1 1-10 16,1-2-31-16,3 0-38 0,0 0-18 0,0 0-12 0,0 0-20 15,3 0-20-15,1 0-29 0,1 0-32 0,1 0-34 0,-1-2-36 16,0 1 8-16,1-1 20 0,0-1 19 0,0 1 17 0,-1-2 29 0,-2 1 30 16,-1-2 21-16,1-1 116 0</inkml:trace>
  <inkml:trace contextRef="#ctx0" brushRef="#br1" timeOffset="64247.5078">16988 5209 28 0,'-3'-1'147'0,"1"0"3"0,-1-2 3 0,-1 2 2 0,0 0-2 16,0 0 3-16,-1 0 1 0,-1 1-28 0,1-2-37 0,-2 2-31 15,-1 2-26-15,0-2-8 0,0 1 1 0,-1 0 7 0,-2 1 5 16,2 1 14-16,-2 0 15 0,1 1 18 0,-2 0 18 0,0-1 3 15,0 2 0-15,-2 0 9 0,1 0 11 0,0 1-4 0,-2 1-5 16,0 0 2-16,1 1 7 0,-1 1-10 0,0 2-14 0,1-1-13 0,-1 1-11 16,2 1-23-16,-2 1-24 0,2 1-2 0,-1-1 7 15,1 1-16-15,0 1-23 0,-1-1 7 0,2 0 13 0,0 2-13 0,0-2-18 16,0 1 8-16,2 0 16 0,-1 0-6 0,2-1-18 16,-1 2 7-16,2-2 17 0,2 1-15 0,0-1-25 0,1 0 4 0,2 1 12 15,2-1-17-15,2-1-20 0,2 1 4 0,4-1 15 0,2-2-17 16,4-1-22-16,3 0-15 0,4-2-9 0,4 0-21 0,3-2-25 15,5-3-44-15,4 0-50 0,3-3-25 0,3-2-16 0,4 0 7 0,2-2 13 16,2-2 1-16,2-1-7 0,0-1 11 0,0-1 15 16</inkml:trace>
  <inkml:trace contextRef="#ctx0" brushRef="#br1" timeOffset="67116.9242">16409 6797 25 0,'-1'5'116'0,"0"1"2"0,-1-2 5 0,1 1 3 0,1-2 5 16,-1 3-19-16,1-2-23 0,-2 1-16 0,2-1-14 16,0 1-5-16,0 1-6 0,0 0 0 0,2 0-3 0,-2 0 0 0,1 0 0 15,0 0-3-15,1 0-2 0,0 0 4 0,0 0 2 0,-1 0-1 16,0 1-4-16,1-1 4 0,-1 2 9 0,0-2 10 0,1 1 13 15,-1 1 1-15,-1-1-3 0,1 1 4 0,-1 1 11 0,0-2 0 16,0 2-4-16,0 0 1 0,0 2 3 0,-1-1-6 0,0 1-6 16,-1-1 0-16,1 2 1 0,-2 2-17 0,1-1-22 0,-1 1 7 15,0 2 11-15,1 1-7 0,-1-1-15 0,0 4 5 0,1-1 14 16,-1 1-10-16,0 2-18 0,1 1 11 0,-1-1 16 0,0 2-11 0,1 2-19 16,-1-2 11-16,0 1 19 0,1-1-9 0,-1 0-18 15,0 0 10-15,2 0 19 0,-2 0-5 0,1-1-14 0,0 1 14 0,1-2 20 16,0 1-4-16,1 1-10 0,-2-2 9 0,2 1 12 0,-1 0-4 15,1-1-14-15,0-2 6 0,0 0 10 0,0 1-11 0,1-3-19 16,-1 0 2-16,2 0 8 0,-1-1-11 0,0-2-17 0,1 1-2 0,-1-1 1 16,0 0-8-16,-1-1-10 0,2 1 2 0,-2-2 2 0,1 0-4 15,-1 0-9-15,0-1 2 0,0 1 5 0,0-1-16 0,0-1-21 16,-1 0-7-16,1 0 2 0,-2-2-16 0,2 0-18 16,-1-1-10-16,1-1-4 0,0-1-14 0,0 0-22 0,0-1-2 0,0-1 2 15,0-1-17-15,0 1-25 0,0 0 2 0,0-4 8 0,0 2-7 16,-1 0-13-16,1-2-9 0,0 3-4 0,0-3-8 0,-2 2-8 15,2-2-26-15,0 0-34 0,0 0-10 0,0 0-4 0,0 0 16 0,0 0 22 16,0 0 14-16,-6-1 8 0,2 0 13 0,-2 0 114 16</inkml:trace>
  <inkml:trace contextRef="#ctx0" brushRef="#br1" timeOffset="67567.8413">16115 7880 108 0,'-8'0'247'0,"0"-1"7"15,1 0 10-15,2-1-3 0,1 0-8 0,0 0 11 0,0 2 14 16,4 0 1-16,-3 0-3 0,2 2-42 0,-1 1-56 0,2 0-49 16,0 2-46-16,0 1-1 0,2 1 14 0,0 3-4 0,1 0-10 15,0 2 10-15,1 1 16 0,0 1-9 0,1 2-15 0,0 1 4 16,1 1 11-16,-1 1-12 0,0 1-16 0,1 1-2 0,-1 1 4 15,0 1-13-15,1 1-16 0,-2 0-1 0,0 0 5 0,0 1-9 0,0 1-12 16,1-2 0-16,-1 1 9 0,1-1-9 0,1-1-12 16,-1-1 0-16,2 0 3 0,-1-2-6 0,1 1-7 0,0-3 4 0,1-1 7 15,0-2-1-15,1 0-4 0,0-3 4 0,1-2 7 0,0 0-1 0,1-3-4 16,1 0 5-16,1-2 7 0,2-2-2 0,0-2-3 16,2-1 3-16,0-4 1 0,2-1-1 0,1-2-4 0,-1-4-2 0,1-2 1 15,0-2-2-15,-2-3-5 0,1-2 0 0,-2-1-2 16,-1-2-1-16,-1-1-6 0,-3 0-1 0,0-1-1 0,-3 1 1 0,-1 1-2 15,-1 0 0-15,0 0 1 0,-3 3 1 0,0 0 2 0,-2 0 2 16,0 2 0-16,-2 3 0 0,0 0 0 0,0 2 0 0,-2 2-1 16,1 3-17-16,0 1-21 0,-2 1-27 0,2 1-26 0,-1 1-29 0,0 3-29 15,2 1-18-15,-3 3-15 0,2-1-27 0,-2 3-29 16,0 1-32-16,1 2-35 0,0 1-53 0,1 1-59 0,0 1-2 0,-1 0 18 16,4 0 21-16,-1 0 27 0,2-2 28 0,1 0 31 15,1-1 14-15,0-1 14 0</inkml:trace>
  <inkml:trace contextRef="#ctx0" brushRef="#br1" timeOffset="71907.0076">20665 4912 0 0,'-4'-6'48'0,"0"1"117"0,0-1 10 0,0 0 19 16,0 1 22-16,0 0-12 0,0 0-21 0,0 1 21 0,0-1 33 0,-1 1-42 16,1 1-63-16,0-1-17 0,-1 0-5 0,1 0-7 0,-2 0-7 15,1-1 2-15,0 2 7 0,-2-2-11 0,2 0-20 0,-2 0 8 0,0 0 16 16,1 1-8-16,-1-1-20 0,0 0 8 0,1 0 12 0,-1 0-9 16,-1 1-16-16,1-1 1 0,-1 1 7 0,0-1-8 0,-1 2-19 0,0-2-5 15,-1 1-4-15,0 1-10 0,-1 0-9 0,-1 0-4 0,0 0-1 16,-3 1-2-16,1 1-5 0,-2 0-2 0,0-1 2 0,-3 1-3 0,0 1 0 15,-2-1 0-15,0 1-1 0,-3 0-5 0,0 0-6 0,-2 0-2 0,0 0 1 16,-2 0-2-16,-2 1 0 0,-2-1-2 0,0 1-1 0,-4 1-3 16,-1-1-3-16,-2 0 0 0,-1 1-1 0,-2 0-1 0,-2 0-1 15,1-1 5-15,-1 2 5 0,0-1 1 0,0 0-4 0,1 1 4 0,1-1 4 16,0 1 3-16,0-1-3 0,0 0 6 0,1 1 4 0,1-1 1 0,0 1-4 16,1-1 4-16,1 0 4 0,-1 1-3 0,2-1-3 0,1 1 3 0,-2-1 6 15,2 0-5-15,0 1-5 0,0-1-1 0,0 1 4 0,0-1-4 16,0-1-10-16,2 2 3 0,-1-1 6 0,2 0-3 0,-1 0-6 0,1 0 3 15,0-1 0-15,-1 0-6 0,1 1-9 0,1-1-6 0,1-1-1 16,1 1-17-16,-1-1-20 0,3 0-8 0,1-1-4 0,2 1-29 0,1-1-37 16,1-1-29-16,2 1-28 0,2-1-37 0,2-1-39 0,1 1-7 15,1-2 4-15,5 0 6 0,-1-1 1 0,4 0 17 0,2-2 20 16,1 0 11-16,3-2 106 0</inkml:trace>
  <inkml:trace contextRef="#ctx0" brushRef="#br1" timeOffset="72222.0211">18251 4552 0 0,'-7'-3'7'16,"0"1"167"-16,-1-1 3 0,0 1 3 0,-2-2 3 0,-2 2 8 15,-2 0 5-15,0 0 17 0,-2 1 17 0,-2 1-43 0,1-1-58 16,-3 2-31-16,-1 0-22 0,-2 2-11 0,0-1-7 0,-2 3 8 0,0 1 8 15,-2 1 2-15,-1 0 1 0,0 3 4 0,0 0 6 16,-1 0-17-16,1 2-19 0,-2 0 8 0,2 2 19 0,0-2-6 0,0 1-17 16,3 0 10-16,0 0 11 0,2 0-13 0,2-1-21 0,2 2 0 15,2-2 6-15,3 0-16 0,2-2-26 0,3 0 6 0,1 0 15 16,4-2-14-16,1 0-19 0,3 0 11 0,4-1 16 0,4 0-11 16,3 0-17-16,4 0 1 0,5 1 7 0,5-2-31 0,4 0-45 15,6 0-34-15,4-2-34 0,5 0-61 0,4-2-75 0,2 0-13 0,4-2-1 16,0 0-5-16,2-2-13 0,0 1 4 0,-1 0 5 15,-3-1 5-15,-3-1 0 0</inkml:trace>
  <inkml:trace contextRef="#ctx0" brushRef="#br1" timeOffset="74457.7831">17323 6653 100 0,'0'0'176'16,"-3"-1"10"-16,3 1 9 0,-1 0-2 0,1 0-2 0,0 0-2 0,0 0-2 15,0 0-16-15,0 0-19 0,0 0-35 0,0 0-41 0,0 0-2 16,0 0 5-16,0 0-13 0,0 0-18 0,0 0 0 0,0 0 2 16,0 0-14-16,0 0-20 0,0 0 17 0,0 0 29 0,0 0-14 0,0 0-24 15,0 0 13-15,-2 0 23 0,1 1-9 0,0 2-22 0,-2-1 10 0,2 2 18 16,-2-1-6-16,2 2-14 0,-2 1 10 0,0-2 14 0,1 2-5 0,-1 0-14 16,0 0 6-16,1 0 13 0,-2 2-5 0,1-1-13 0,-1 2 2 15,0-1 6-15,0 1-4 0,0 0-8 0,0 3 0 0,0 0 0 16,1 0-2-16,-1 0-5 0,0 3-2 0,2 0 0 0,-2 1-2 0,1 1-1 15,-1 1-1-15,1 0-4 0,-1 1 4 0,2 1 1 0,-1 1-3 0,0 0-3 16,1 0 4-16,-2 0 8 0,1 1-1 0,0 1-5 0,1-2 4 16,-1 3 8-16,-1-2-3 0,1 2-4 0,1 0 5 0,-1 2 8 0,0-2-1 15,1 4-8-15,-1-1 9 0,0 2 13 0,1 1-7 0,-1 0-13 16,0 0 7-16,1 0 13 0,-1 0-2 0,0 0-13 0,1-2 10 0,-1 1 16 16,0-1-8-16,1 1-13 0,-1-3 8 0,0 2 16 0,2-2-11 0,-2-1-13 15,2-1 8-15,-2 0 16 0,2-1-11 0,-2 0-13 16,1-3 3-16,-1 1 11 0,0-1-11 0,1-1-18 0,-1 0 4 0,-1-1 11 15,0 2-13-15,0-2-19 0,0 1 4 0,0 0 7 0,0 0-8 0,-1 0-13 16,1 1 3-16,-2-1 11 0,2 0-8 0,0-1-9 0,-1 1 4 0,1-1 10 16,0-1-8-16,0-1-11 0,0-1 5 0,0 1 12 0,0-2-6 15,1-1-10-15,1-1-1 0,-1 0 7 0,0 0-14 0,1-2-21 0,-1 0-6 16,2-1 0-16,-1 0-20 0,1-1-25 0,0-1-13 0,-1-1-8 16,1 0-23-16,0 0-26 0,1-1-25 0,-2 0-23 0,1-2-19 0,0 1-17 15,-1 0-34-15,1-1-40 0,1-3-51 0,0 0-54 0,-4 1 2 0,4-1 16 16,0 0 12-16,-5-2 15 0,-1 0 19 0,2-3 20 0,0 0 29 15,0-1 28-15</inkml:trace>
  <inkml:trace contextRef="#ctx0" brushRef="#br1" timeOffset="74791.6485">16945 8004 195 0,'-1'1'286'0,"0"0"-1"0,1-1-6 0,-3 2 8 16,0 0 10-16,1 0 1 0,-1 2 2 0,0 1 11 0,1 2 8 15,-1 1-58-15,0 2-78 0,1 1-57 0,-1 1-49 0,0 1-16 0,1 1-8 16,-1 2 2-16,2 1 8 0,-1 0-1 0,1 2-5 0,0-1 0 16,-1 1 0-16,2 0-2 0,0 0 2 0,0 1-6 0,0-1-6 0,0-1 5 15,0 1 8-15,2-1-4 0,-1 1-12 0,0-1 3 0,2 0 3 16,0 0-7-16,1-1-11 0,0 0 0 0,0 0 7 0,2-3-10 0,1 0-18 15,1-2 3-15,0-1 12 0,3-2-10 0,-1-2-17 0,2-2 7 0,2-2 14 16,0 0-12-16,2-3-19 0,2-2-7 0,2-1 1 0,0-2-28 16,2-2-31-16,1-3-39 0,1 1-40 0,1-3-56 0,1-2-62 15,0 1-46-15,0-2-46 0,-1 0-19 0,-1 0-11 0,-1-1 5 0,-2 0 14 16,0 1 9-16,-2-1 9 0,0 2 18 0,-3-2 24 0</inkml:trace>
  <inkml:trace contextRef="#ctx0" brushRef="#br1" timeOffset="76776.506">16099 10985 46 0,'0'0'114'0,"0"0"-9"0,0 0-18 16,0 0 17-16,0 5 22 0,1-2-17 0,-1 0-26 0,1 3-8 0,1 0-2 16,-1 0 5-16,0 3 6 0,1 0 6 0,-2 1 5 0,1 2 16 15,-1 2 16-15,0 1 5 0,0 1 0 0,0 2 15 0,-1 3 21 16,-1 0 5-16,1 3-4 0,-2 3 7 0,1 0 10 16,-1 3-2-16,-1 2-2 0,0 2 2 0,0 4 7 0,-1 1-22 0,1 3-23 15,-2 1-5-15,0 1 6 0,0 3-18 0,0 1-23 0,-1 0-1 16,2 2 8-16,-2 1-5 0,2 0-8 0,-2 1-1 0,2 1 3 15,-1 1-6-15,1 1-7 0,0-1 1 0,-2 0 3 0,2-1 0 0,-2 0-2 16,2-3 4-16,-1-1 1 0,1-1 1 0,0-1 1 16,1-3-4-16,1 1-4 0,0-3 0 0,2 0 0 0,0 0-9 0,1-1-9 15,0-2-3-15,1 2 3 0,-1-1-10 0,1 0-14 0,1 0-2 16,-1 1-1-16,-1-2-10 0,1 1-16 0,1-2 1 0,-1 1 1 16,0-3-9-16,2-1-11 0,-2-2 4 0,2 0 4 0,-2-2-3 0,2-2-8 15,-2 1 4-15,2-3 5 0,-2-2-13 0,2 1-21 16,-2-4-12-16,2 1-9 0,-2-2-22 0,1-3-26 0,-1-2-26 0,-1-1-23 15,1-1-25-15,-1-2-25 0,0-2-34 0,0 1-41 16,-1-4-27-16,1 1-26 0,-1-2-13 0,1-2-9 0,0-4-33 0,0 0-43 16,0 0-16-16,0 0-5 0,0 0 17 0,0 0 26 0,-4-4 23 15,1-2 19-15,2-3 37 0,1 0 41 0,0-3 27 0,2-2 128 16</inkml:trace>
  <inkml:trace contextRef="#ctx0" brushRef="#br1" timeOffset="77243.8494">16993 12400 3 0,'-4'-15'231'0,"0"0"1"0,0 0-5 16,-1 1 14-16,-2-1 19 0,1 2 2 0,-2 1-1 0,1 1 14 0,-1 2 17 16,0 0-50-16,0 2-73 0,0 1-25 0,0 1-10 0,-1 2-23 15,-1 0-24-15,1 3 0 0,-2 0 7 0,1 3-14 0,-1 0-22 16,-1 2 1-16,1 2 5 0,-1 2-8 0,2 0-14 0,-1 2-6 0,2 0-6 16,-1 2-3-16,2 0-2 0,2 2-2 0,-1 0-4 0,3 1 1 0,1 0 1 15,2 0 0-15,2 2-2 0,1-1-1 0,2 1 0 0,1 0-6 16,2 1-7-16,1-1-2 0,1 0 3 0,2 0-2 0,1-1-5 15,0 1 1-15,1-1 4 0,-1 0-2 0,1 0-4 0,-1-2 5 0,0 1 9 16,0-1-1-16,-1 0-7 0,-2-1 2 0,-1 1 6 0,0-2-3 0,-2 0-3 16,-2-1 0-16,-2-1 5 0,0 0-2 0,-2-2-6 0,-3 1 3 15,-1-2 6-15,-1 1-6 0,-3-1-6 0,-2 0 1 0,-2 1 5 0,-2-2-4 16,-1 0-7-16,-2 0 5 0,-2-1 8 0,0 0-4 0,-1-1-5 16,0 0 1-16,2-3 6 0,-1 1-8 0,0-2-10 0,3-1-3 0,0 0-1 15,3-1-8-15,0-2-11 0,2 0-7 0,2-1-9 0,1-1-15 0,1-1-16 16,3 2-26-16,1-2-29 0,3 0-13 0,3-2-10 0,2 2-26 15,2-1-32-15,2 1-23 0,3-1-23 0,2 0-23 0,2 0-19 16,1 1 2-16,2-2 11 0,1 2 10 0,0 0 10 0,1 0 28 0,0 0 34 16</inkml:trace>
  <inkml:trace contextRef="#ctx0" brushRef="#br1" timeOffset="77661.7944">17208 12670 115 0,'7'-5'293'0,"-3"-1"11"0,-2 0 7 0,-2 0 13 0,-1 1 10 16,-2-1 16-16,-1 1 14 0,-1 0 5 0,0 2 2 0,-2-1-46 0,-1 1-61 15,-1 0-52-15,-1 2-56 0,0 0-20 0,-2 0-13 0,0 1-10 16,-2 1-13-16,2 0-2 0,-1 0-2 0,1 2-18 0,0 0-23 0,0 1 1 16,1 1 4-16,1-1-12 0,0 2-18 0,1 2 1 0,1-1 8 15,1 0-13-15,1 1-20 0,0 2 6 0,1 0 13 0,1 0-13 0,1 1-18 16,2 1 6-16,0 0 17 0,1 1-16 0,1-1-20 0,0 2-1 16,2-1 11-16,1-1-13 0,3 0-17 0,-1-3 3 0,2 1 12 0,2-2-15 15,0 0-21-15,2-4 3 0,2 0 12 0,0-2-11 0,1 0-17 16,1-2 7-16,0-2 15 0,1-1-3 0,-1-2-8 0,2 0 8 0,-1-2 12 15,-1 0-4-15,1-3-10 0,-1 1 11 0,-1-3 15 0,0 0-4 0,-1 0-7 16,0-2 11-16,-2 0 14 0,0 0 2 0,-2-1-2 0,0 0 16 16,-2 0 24-16,0 2 6 0,-3 0 1 0,-1 2 17 0,0 0 18 15,-3 3 8-15,1 1-2 0,-2 2 16 0,-2 0 20 0,1 3-1 0,0-1-10 16,1 3 5-16,-2-1 6 0,2 1-16 0,0 0-26 0,0 0 0 0,-2 0 4 16,0 2-14-16,0 1-23 0,-1 0-2 0,0 2 7 0,1 1-16 0,-2 3-22 15,0 0 6-15,-2 3 15 0,2 0-7 0,-1 3-13 0,1-1 8 16,0 0 18-16,0 2-9 0,1 0-16 0,1-1 8 0,-1 0 13 15,0 0-14-15,2 0-26 0,1-2-5 0,-1 1-2 0,1-2-24 0,0 0-32 16,1-1-13-16,0 0-7 0,1-3-23 0,-1 1-27 0,2-2-23 0,-1-1-20 16,2-1-28-16,0-2-28 0,0 0-37 0,2-1-37 0,-1-2-41 15,0-1-41-15,2-2 4 0,1 0 19 0,0-1 14 0,0-2 14 0,0 0 20 16,0 0 19-16,1-1 25 0,-1 0 29 0</inkml:trace>
  <inkml:trace contextRef="#ctx0" brushRef="#br1" timeOffset="77877.6825">17573 12695 0 0,'3'-3'316'0,"-2"0"74"0,2 0 0 0,-2 1 9 0,1-2 9 16,-2 2 0-16,0 2-4 0,0 0 10 0,0 0 13 0,0 0-1 0,0 0-4 15,0 0-101-15,0 0-131 0,0 0-71 0,-3 1-59 0,2 0-5 16,-1 2 10-16,1 0-13 0,1 2-17 0,-1 1 5 0,1 1 13 16,0 1-16-16,0-1-20 0,0 1 5 0,0 1 13 0,0-1-14 0,1 0-21 15,0 2-2-15,1-2 7 0,-1 2-28 0,-1 0-32 0,1 0-11 0,-1 1-3 16,0 0-27-16,-1 1-32 0,0 0-26 0,-1 1-25 0,1-1-29 15,-2 1-35-15,1 1-47 0,-1-2-50 0,0 0-44 0,1-2-42 0,0 0 7 16,0-3 23-16,0-2 11 0,2-5 11 0,0 0 22 0,0 0 23 16,0 0 32-16,4-4 32 0</inkml:trace>
  <inkml:trace contextRef="#ctx0" brushRef="#br1" timeOffset="78022.5068">17924 12116 0 0,'-4'-2'168'0,"-1"0"111"0,-1-1-11 0,1 1-28 0,0-1-34 0,-1 2-20 16,1 1-20-16,0 3-40 0,-2 0-46 0,0 3-37 0,-1 1-31 15,0 2-114-15,0-1-141 0,-1 2-36 0,0 1-9 0,-1 2 8 0,1 0 11 16,0 3 31-16,-1-1 163 0</inkml:trace>
  <inkml:trace contextRef="#ctx0" brushRef="#br1" timeOffset="78545.0085">15919 13176 0 0,'-3'-7'133'16,"2"0"124"-16,-2 1-7 0,2-2 8 0,-2 2 14 0,0 0-1 0,-1 2 1 15,2-1 7-15,-2 1 10 0,1 2-25 0,0-1-33 0,-1 2-63 0,2 0-73 16,-2 0-40-16,0 1-28 0,0 0 2 0,-2 0 11 0,1 1-10 16,0 0-18-16,-1 0 0 0,1 2 8 0,0-1-11 0,-1 2-14 15,1-2 4-15,0 2 7 0,-1-1-6 0,2 1-9 0,2 1 4 0,-1-2 13 16,0 2-7-16,1 0-8 0,0 0 5 0,1 0 10 0,1 1-7 0,0 1-7 15,0 0 5-15,0 0 10 0,1 0-8 0,1 2-7 0,-1-1 6 16,2 2 12-16,-1-2-6 0,1 1-12 0,1-1 6 0,0-1 6 16,0 0-7-16,0 1-13 0,1-2-5 0,1-2-5 0,0 1-39 0,1 0-50 15,0-3-41-15,1 1-41 0,0-2-42 0,0-1-41 0,0-1-8 0,1-4 2 16,0 0-2-16,-1-2-4 0,-1-1 5 0,-2-1 9 0,-2 0 9 0,-2-2 56 16</inkml:trace>
  <inkml:trace contextRef="#ctx0" brushRef="#br1" timeOffset="78996.0248">15644 13070 153 0,'3'-2'268'0,"-2"0"4"0,-1-2-4 15,0 4 14-15,0-2 17 0,0 2-8 0,0 0-15 0,0 0 16 16,0 0 28-16,0 0-44 0,0 0-68 0,0 3-29 0,0 1-23 16,1 2-12-16,1 1-8 0,-1 1 14 0,2 3 21 0,1 2 5 0,0 1-2 15,1 1 7-15,2 2 10 0,1 1-1 0,1 1-4 16,0 0-6-16,2 3-10 0,1 1-10 0,1 0-10 0,2 2-13 0,0 0-11 15,-1 3-12-15,2 0-14 0,2-1-17 0,-1 2-20 0,0-4-5 16,2 2 2-16,1-1-9 0,0-4-12 0,1-2 2 0,2-2 7 16,0-2-5-16,-1-2-5 0,4-4-1 0,-1-2 8 0,2-2-7 15,1-3-7-15,1-3 4 0,2-3 7 0,1-3-6 0,1-3-11 16,2-5-1-16,1-1 0 0,0-4-12 0,-2-2-13 0,0-5-8 16,-1-1-2-16,-4 0-13 0,-1-1-18 0,-4-2-13 0,-2 0-13 15,-4 0-29-15,-3 1-32 0,-2-1-36 0,-2 1-33 0,-3 0-30 0,-1 2-27 16,-2-2-27-16,-2 1-29 0,-1 1-19 0,0-1-19 15,-2 3-16-15,0 1-13 0,-2 1-43 0,0 1-55 0,-1 4 7 0,-1 2 25 16,-1 2 33-16,-2 5 39 0,0 2 27 0,1 2 27 0,-4 2 31 16,1 3 35-16</inkml:trace>
  <inkml:trace contextRef="#ctx0" brushRef="#br1" timeOffset="81731.5004">14388 14570 0 0,'5'-4'157'0,"-1"-2"13"0,2 0 8 0,-2-2 11 16,1 1 8-16,0-1 19 0,1 1 18 0,-1-2-9 0,0 0-17 0,1 0-19 15,-1 0-22-15,0-2 5 0,-1 2 16 0,2 0 5 0,-2 0 1 16,0 0 7-16,-2 2 4 0,1-2 4 0,0 0 1 0,-1 1-9 16,0 1-15-16,-2-1-14 0,0 1-14 0,0 1-4 0,-2 0-2 15,0 0-16-15,-1 0-19 0,-1 0-12 0,-1 0-9 0,-1 0-15 16,-2 3-15-16,-1 0-13 0,-3 0-13 0,-3 1-5 0,-2 2-8 15,-2 5-3-15,-3-1-5 0,-4 4-1 0,0 4-1 0,-4 0 2 16,0 4 1-16,-1 4 5 0,0-1 10 0,2 4 2 0,1 4 1 16,1 0 5-16,5 3 7 0,0 0-2 0,5 3-6 0,1 0 1 0,4 1 4 15,3 1-7-15,2-1-4 0,3 2 0 0,4 2 5 0,3-2-11 16,3 1-15-16,5 1-14 0,2-2-13 0,5 0-22 0,3 0-28 16,4-6-20-16,3 0-16 0,3-3-26 0,4-6-26 0,1-2-44 15,2-5-46-15,4-5-46 0,0-3-50 0,4-6-54 0,0-3-53 16,2-6-19-16,0-3-6 0,2-3 12 0,-1-5 21 0,0-1 21 0,-1-4 20 15,-1-2 22-15,-3-2 22 0,-3 1 44 0,-1-4 209 0</inkml:trace>
  <inkml:trace contextRef="#ctx0" brushRef="#br1" timeOffset="82148.8307">15109 14467 0 0,'-9'-3'259'16,"1"-3"88"-16,0 1 10 0,1-1 1 0,1 2-1 0,-1-1 11 0,2 1 10 16,-1 1-8-16,2 0-14 0,0 3 8 0,2-2 14 0,2 2-103 0,0 0-142 15,0 0-49-15,-2 2-25 0,1-2-14 0,0 4-12 0,-1-1 7 16,2 3 16-16,-1 2-10 0,1 1-14 0,-1 3 8 0,1 3 19 16,-2 0-7-16,2 4-11 0,-1 2 10 0,1 0 16 0,-1 3-10 0,-1 2-16 15,1 1 1-15,0 0 9 0,-1 0-14 0,1 3-19 0,0 0 2 0,-1 0 10 16,1 1-11-16,0 1-17 0,1-1 5 0,0 1 16 0,0-1-13 15,1-2-19-15,2 1 11 0,-1-3 14 0,2-3-8 0,0-2-17 16,2-1 10-16,0-4 17 0,1-2-9 0,1-3-15 0,1-3 8 0,1-2 14 16,0-2-10-16,4-2-15 0,-1-3 11 0,0-2 14 0,3-2-7 0,2-2-16 15,0-5 8-15,2-1 16 0,2-1-10 0,0-5-13 0,4-2 8 0,-1-2 14 16,3-2-8-16,0-3-17 0,3-2 7 0,-1 1 14 0,2-4-7 16,0 1-16-16,0-2 8 0,-1 1 15 0,0 1-7 0,-3-2-17 15,-2 3 7-15,-2 0 14 0,-1 0-10 0,-3 0-17 0,-3 3 9 0,-1 0 19 16,-1 1-8-16,-2 2-19 0,-1 2 11 0,-1 2 17 0,-2 2-10 0,-1 2-17 15,-1 2-2-15,-2 2 3 0,-1 3-30 0,-1 2-39 0,-2 2-18 16,1 4-11-16,-2 1-23 0,0 0-26 0,0 0-47 0,-3 1-47 16,0 4-76-16,1 2-85 0,-2 1-16 0,0 1 1 0,0 3 4 0,-2 0 7 15,1 1 25-15,0 4 31 0,-1-1 22 0,1 1 22 0,1-1 18 0,-1 2 204 16</inkml:trace>
  <inkml:trace contextRef="#ctx0" brushRef="#br1" timeOffset="83202.6451">15955 15052 0 0,'0'0'243'0,"0"0"141"0,0 0 22 0,0 0 2 0,0-6-3 16,-2 1 12-16,2 2 18 0,-1-1 2 0,1 2-1 0,1-1 10 0,1 2 13 15,0-1-102-15,1-1-135 0,2 2-66 0,1-1-44 0,0-2-32 16,1 1-29-16,1 0-6 0,1 0 3 0,2 0-38 0,0 0-47 16,1 0-43-16,0 1-38 0,0-1-62 0,0 2-72 0,0 1-81 0,0 0-84 15,-2 0-33-15,1 0-14 0,-2 0 2 0,1 0 6 0,-2 0 0 0,0-2 3 16,-2 1 26-16,1-2 31 0,-2 1 39 0,-1-1 138 0</inkml:trace>
  <inkml:trace contextRef="#ctx0" brushRef="#br1" timeOffset="83366.5009">16693 14986 112 0,'10'-6'186'0,"-2"0"-43"0,0 0-49 0,-2 0-38 0,1 3-40 15,-2 0-10-15,1-2-4 0,-1 2-2 0,-1 0 0 0,1 2-68 16,-1-1-86-16,2 1-43 0,-2-1 1 0</inkml:trace>
  <inkml:trace contextRef="#ctx0" brushRef="#br1" timeOffset="83488.0514">17524 14938 70 0,'13'-3'65'0,"-1"0"-29"0,-2 3-26 16,-4 0-7-16,1 0-1 0,-2 0-2 0,-5 0 0 0,0 0-50 16,0 0-64-16</inkml:trace>
  <inkml:trace contextRef="#ctx0" brushRef="#br1" timeOffset="83669.8775">17857 15049 0 0,'15'0'172'0,"-2"-2"146"0,2 1 15 0,-2-2 9 0,1 0 9 16,-4 0 17-16,1 0 19 0,-2 0-3 0,1 0-9 0,-1 0 10 0,-1 0 22 16,-1 1-100-16,-1-1-134 0,1 2-49 0,0-1-22 0,-2-1-40 0,0 2-43 15,1 1-65-15,-1 0-73 0,0 0-106 0,2 1-120 0,0 1-33 16,-1 1-6-16,2-3-12 0,0 3-10 0,0-2 2 0,0-1 10 16,-1 0-2-16,1-1-8 0,-1-2 22 0,-1 0 52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9T13:09:54.07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697 1206 111 0,'-10'16'189'0,"0"-1"21"0,1 2 22 15,1 1 8-15,1 0 0 0,1 0 11 0,0 2 13 0,2 1-42 16,2-1-53-16,0 1-26 0,4-1-17 0,-1 0-17 0,2 1-14 0,1-2-10 15,1 0-5-15,2-2-26 0,1 0-30 0,1-3-2 0,2-1 8 16,1-2-13-16,1-2-19 0,0-3 11 0,3-4 18 0,0-1-7 0,2-3-19 16,0-4 8-16,1-3 9 0,2-3-12 0,1-3-19 0,-1-3-2 15,2-4 3-15,1-3-18 0,-2-3-26 0,2-2 1 0,-1-2 4 16,0-2-15-16,-1 0-20 0,-2-1-1 0,0-1 6 0,-2 0-3 0,-1 0-3 16,-2 0 6-16,-3 2 9 0,-2-1 3 0,1 2-1 0,-3 0 16 0,-1 1 24 15,-1 1 15-15,-2 1 12 0,0 1 19 0,0 1 25 0,-2 3 7 16,-1 0 4-16,0 3 13 0,-1 2 14 0,0 1 5 0,0 2 3 15,-1 1 18-15,0 2 29 0,-1 1-2 0,1 1-8 0,0 1 2 0,-1 0 3 16,1 2-9-16,1-1-12 0,-1 2 6 0,1-1 12 0,0 2-9 0,0 0-16 16,0 0 2-16,0 1 10 0,0 0-20 0,1 0-24 0,0 1 0 15,1-1 7-15,0 1-7 0,0-1-9 0,0 1-1 0,0 0 2 16,0 2-13-16,1-1-16 0,-2 1-2 0,1 0 4 0,-2 3-11 0,0 0-13 16,0 0 2-16,0 0 8 0,2 1-7 0,1 1-7 0,1 0-1 0,-1 3 1 15,1 0 1-15,0 2 1 0,0 2 4 0,0 3 9 0,0 3 3 16,-2 2 3-16,0 1 3 0,-2 3 4 0,0 2 1 0,-2 2-4 15,0 3 2-15,-1 2 2 0,-1 1-2 0,0 1-6 0,-1 2-5 0,-1 2-2 16,1 0-16-16,0 1-16 0,-2 2-15 0,2-1-12 0,-2 2-22 16,2-1-23-16,-2 1-12 0,2-1-9 0,-2 0-24 0,2-1-32 15,-2 1-20-15,2-3-20 0,-1-3-29 0,1 0-29 0,0-2-37 0,1-4-35 16,0-1-23-16,0-5-18 0,0 0 12 0,1-5 16 0,0-2 16 16,2-2 7-16,0-5 24 0,-1-2 28 0,2-5 22 0,0 0 145 15</inkml:trace>
  <inkml:trace contextRef="#ctx0" brushRef="#br0" timeOffset="566.7504">1587 1300 90 0,'1'-5'244'0,"-1"0"-10"0,0 0-16 0,0 0 4 0,0 1 9 16,0 0-9-16,0 0-14 0,0 1 7 0,0-1 14 0,0 1-71 0,0 0-97 16,0 0-38-16,0 0-19 0,-1 0-23 0,-1 0-26 0,1 1 22 0,-2-1 35 15,2 2-9-15,-2 0-19 0,1 0 23 0,-1 0 34 0,-1-1-5 0,0 2-17 16,-1 0 20-16,-1 0 33 0,1 2-7 0,-2-1-17 0,-1 0 13 0,0 1 25 15,0 2-10-15,-1 1-20 0,-2 0 4 0,1 2 13 0,-1 0-11 0,-1 1-19 16,0 2 4-16,0 0 8 0,-1 2-4 0,1 0-9 0,-2 0-1 16,1 1 2-16,1 1-13 0,-1-1-15 0,2 2 5 0,0-1 10 15,2 1-8-15,1-1-10 0,3 0 5 0,-1 1 5 0,4-2-7 0,0 0-16 16,2-1-1-16,2 0 4 0,2-1-10 0,1 0-10 0,2-2 8 16,1 0 11-16,1-2-13 0,3-1-24 0,0-1 5 0,1-3 13 15,2-1-15-15,0-2-26 0,1-1 8 0,-2-2 14 0,2-1-14 0,-1-1-21 16,0-1 13-16,-1-1 22 0,0-1-7 0,-2 0-11 0,0-2 14 0,-2 0 23 15,0 0 0-15,-1-1-9 0,-2 2 21 0,-1-2 35 16,-2 2-2-16,0-1-11 0,-1 2 22 0,-2 0 26 0,-1 1 4 0,-1-1-7 16,0 2 22-16,-1 1 29 0,0 0 4 0,-1 1-2 0,0 2 9 15,1-1 13-15,-1 2-8 0,0 1-16 0,1-1 1 0,2 2 8 16,-3-1-13-16,3 1-21 0,0 0-7 0,-3 0-1 0,3 0-17 0,-1 1-26 16,1-1-9-16,-1 3-5 0,-1-1-11 0,2 2-14 0,0-1-8 15,0 3-4-15,0 0-22 0,0 2-25 0,0-1-11 0,2 1-4 16,-1 1-31-16,0 0-43 0,2 0-25 0,0-1-20 0,-1 0-29 0,2 1-29 15,0-1-46-15,0-1-54 0,2-1-16 0,-2 0-5 0,1-1 13 16,2-1 23-16,-2-1 11 0,2 0 7 0,-1-2 33 0,2-2 39 16</inkml:trace>
  <inkml:trace contextRef="#ctx0" brushRef="#br0" timeOffset="867.712">2012 1218 0 0,'4'0'363'0,"-3"1"63"0,-1-1 3 0,2 3 0 0,-2-1-2 15,-2 0 2-15,1 3 2 0,0 0 1 0,-1 1 3 16,-2 2 3-16,0 3 1 0,0 1-110 0,-1 3-146 0,-2 0-83 0,-1 3-65 16,-1 3-20-16,0 0-3 0,-1 2-2 0,0 2 2 0,-1 0-1 15,0 3-2-15,-1 0-2 0,2 2-1 0,-2-2-4 0,1 2-2 0,0 0 0 16,1 0 0-16,-1-1 0 0,0-1 0 0,2-2 0 0,1-1 1 16,-1-1 1-16,1-2-1 0,1-2 2 0,0 0-1 0,1-2-1 0,0-2 1 15,1-1 1-15,0-1 3 0,-1-1 1 0,2-4 2 0,0 2 0 16,2-5 0-16,-1 0 0 0,0-2 3 0,1-2 0 0,-1-1 0 15,0 1 0-15,1-4 2 0,-1 1-2 0,0 1 0 0,-1-5-9 0,2 2-11 16,-2-1-14-16,1-2-17 0,-1 0-23 0,1-2-23 0,2-1-25 16,0-1-23-16,-1 1-43 0,2-3-43 0,0 1-48 0,2-1-46 15,-1-1-55-15,2-2-59 0,-1 2-13 0,1-1 5 0,-2 0 11 0,2 0 14 16,-2 1 23-16,1 0 23 0,-1 1 23 0,-1 1 22 0</inkml:trace>
  <inkml:trace contextRef="#ctx0" brushRef="#br0" timeOffset="1041.8333">1351 2011 180 0,'-8'6'477'0,"1"-3"13"16,0 1 4-16,2-2-14 0,1-2-17 0,1 0-16 0,2 0-15 15,0-3-36-15,1 3-46 0,0 0-76 0,0-3-86 0,0 3-232 0,2-3-272 16,2 0-104-16,0-2-54 0,3 2-15 0,0-1-5 0,2-1 14 0,2 1 17 15,2-4 16-15,0 1 15 0,3-2 36 0,0 0 180 0</inkml:trace>
  <inkml:trace contextRef="#ctx0" brushRef="#br0" timeOffset="1651.7828">2572 1056 0 0,'-1'-14'123'0,"1"-2"153"0,0-1 6 0,0 0-3 15,1-2-8-15,0 0 5 0,2-1 8 0,1-1-2 0,1 0-5 0,1 0 7 0,0 0 8 16,2 0-98-16,2 1-131 0,-1 1-27 0,0-1 1 0,1 2-2 0,0 2-5 16,2-1 6-16,0 2 12 0,0 1 0 0,2 0-3 0,-2 2 3 15,1 0 6-15,-1 2-5 0,1 0-5 0,-1 3-7 0,2 1-2 16,-1 1-16-16,0 3-13 0,1 1 2 0,-1 2 8 0,2 1-4 0,-2 3-13 15,2 2 1-15,-2 3 1 0,-1 3-5 0,0 2-8 0,-3 3 0 0,1 2 6 16,-4 5 0-16,-2 3-3 0,-1 3 10 0,-3 3 19 0,-3 2-16 16,-1 3-23-16,-2 2-1 0,-4 1 8 0,0 0-10 0,-4 1-17 15,1 0 6-15,-3 1 13 0,-1-1-7 0,-1-1-18 0,0-1 8 0,-2-2 14 16,0 0-7-16,0-3-15 0,0-2 14 0,0-1 22 0,0-3-3 16,0-3-11-16,0 0 11 0,0-3 20 0,1-3-7 0,-1 0-13 15,1-4 12-15,1-2 18 0,-1-3-9 0,2-1-15 0,1-3 11 0,0-2 16 16,2-2-9-16,1-3-18 0,2-2 12 0,2-1 18 0,1-4-6 0,3-2-17 15,1 0 8-15,2-4 15 0,2-1-4 0,2-2-13 0,2 0 14 16,2-1 21-16,2-1-4 0,3-1-16 0,1 2 16 0,1 0 23 16,2-1-2-16,1 3-11 0,1-1 13 0,2 3 17 0,1 3-7 0,1-1-16 15,1 3 4-15,-1 2 7 0,2 3-12 0,1 1-20 0,-2 1-4 16,2 3-1-16,0 2-37 0,0 1-46 0,2 1-33 0,-2 3-30 16,0 1-48-16,0-1-55 0,-2 4-59 0,2-1-60 0,-1 1-24 0,-2 2-12 15,1-1 0-15,-2 2 7 0,0 0 4 0,-2 0 4 16,2-2 25-16,-1 1 35 0</inkml:trace>
  <inkml:trace contextRef="#ctx0" brushRef="#br0" timeOffset="3586.9186">1403 3583 0 0,'2'3'156'0,"2"1"69"0,0 1 15 15,0-1 6-15,2 2 1 0,-1 0-2 0,0 0-2 0,2 2 12 0,1 1 21 16,-1 0-30-16,1 0-42 0,0 3-36 0,0-2-35 0,1 2-20 16,-1 2-20-16,1-2-17 0,1 0-13 0,-2 1-4 0,1 1 1 15,0 1-20-15,-1-3-22 0,2 3-1 0,-2 0 5 0,1 1-5 0,-1 0-11 16,1 2 3-16,-1 0 7 0,0 0-7 0,0 2-10 0,0 1 2 0,0-1 4 16,-1 2-7-16,0 1-7 0,-2-1-3 0,0 1-4 0,1 1-22 0,-2 1-26 15,-2-1-7-15,1 2 2 0,0-1-21 0,-2-1-28 0,0 1 1 16,1-2 12-16,-1 0-15 0,-1-1-26 0,0-1 2 0,1-1 8 15,-1-2 4-15,-1-1 7 0,1-3 19 0,-1 1 22 0,-1-3 0 0,1-3-6 16,1 0 10-16,-1-2 17 0,1-1-21 0,-2-2-31 0,2-4-19 0,0 0-13 16,0 0-7-16,0 0-5 0,0 0 0 0,-1-5 0 0,1-2 1 0,0-1 2 15</inkml:trace>
  <inkml:trace contextRef="#ctx0" brushRef="#br0" timeOffset="4086.7597">2440 3412 4 0,'-3'-2'360'16,"-2"1"12"-16,0 1 6 0,-2 0-1 0,0 0-10 0,-1 1 5 0,0 1 3 15,-1 2-1-15,-2 1-8 0,1 2 3 0,-1 2 6 0,0 2-131 0,-1 2-167 16,0 4-49-16,0-1-8 0,-1 4-14 0,1 1-14 0,-1 1 10 16,-1 2 11-16,1 3-2 0,0 0-8 0,-1 2 13 0,1 1 19 15,0 0-4-15,-1 1-8 0,1 1 11 0,0-1 17 0,-1 1-10 0,1 0-19 16,0-1 8-16,-1 0 15 0,1-1-10 0,0-1-16 0,-1 0 7 0,1-1 11 16,1-2-14-16,-1 0-23 0,1-2 3 0,0 0 12 0,0-2-17 0,1 0-22 15,0-3 6-15,1-2 15 0,-1-1-13 0,2-1-22 16,-1-3 4-16,2 0 10 0,0-3-15 0,2 0-21 0,-2-2-5 0,1-2 1 15,0 0-20-15,1-3-23 0,-1-1-22 0,-1-2-22 0,1 0-20 0,1-3-20 16,-1-2-35-16,2-1-40 0,-1-1-44 0,1-3-46 0,0-1-4 0,1-3 6 16,1 0 8-16,0-3 10 0,2-3 15 0,0 1 16 15,-1-3 31-15,1 0 34 0</inkml:trace>
  <inkml:trace contextRef="#ctx0" brushRef="#br0" timeOffset="4338.0842">1951 3628 0 0,'10'-12'76'0,"0"3"212"0,-2 0 20 0,0 0 1 0,-3 0-2 16,0 1 10-16,1 2 11 0,-2 2-17 0,-2-2-29 16,0 4 15-16,0-1 21 0,-2 3-72 0,0 0-105 0,3 2-39 0,0-1-21 15,-1 2-17-15,1 2-19 0,1 1 11 0,1 1 14 0,1 4 1 16,-1 1-5-16,0 0 16 0,2 3 22 0,-2 1 1 0,1 4-3 16,-1 1 6-16,-1 0 7 0,1 1-11 0,-1 4-19 0,0 1-2 15,-1 1-1-15,0 2-10 0,-1 2-15 0,1-1-10 0,-2 0-10 16,1 1-20-16,-1 0-26 0,0-2-18 0,1-2-14 0,-1 0-23 0,0-3-22 15,1-1-17-15,-1-1-17 0,2-3-35 0,1 0-41 16,0-2-37-16,0-3-32 0,1-2-38 0,2 1-41 0,1-5-26 0,0-2-26 16,0-2 1-16,2-2 10 0,1-5 17 0,2 0 22 0,1-4 17 15,-1-2 16-15,0-3 34 0,2-2 123 0</inkml:trace>
  <inkml:trace contextRef="#ctx0" brushRef="#br0" timeOffset="4558.8031">2733 3590 240 0,'-6'2'321'0,"-1"-2"4"0,0 3 1 16,1 0-1-16,-1 0 1 0,-1 0-4 0,0 3-1 0,0 1 3 0,-1 2 0 16,1 2-55-16,-2-1-68 0,1 4-83 0,0-1-80 0,-2 2-29 15,2 2-8-15,-2-1-2 0,0 2-1 0,1 2-10 0,-1 1-10 0,0 0-13 16,-1 1-10-16,2 1-34 0,-1 0-46 0,2 0-37 0,-1 0-36 15,1-2-51-15,0 1-55 0,2-3-14 0,2-2-3 0,-1-2-2 0,2 0 1 16,0-2 8-16,2-1 11 0,0-2 14 0,1-2 11 0</inkml:trace>
  <inkml:trace contextRef="#ctx0" brushRef="#br0" timeOffset="5172.2506">2700 3889 0 0,'3'-2'30'15,"-2"-1"336"-15,-1 1 1 0,1 0 5 0,1 0 2 0,-1 1-5 16,0-1-5-16,-1 2 1 0,2-1 7 0,-1-1-12 0,-1 2-15 16,1-2-74-16,1 1-91 0,0 0-121 0,1-1-134 0,1 0-36 0,1-2-5 15,2 0-17-15,1-1-16 0,3-2 5 0,1-3 14 16,1 0-10-16,3-2-14 0,0-3 10 0,0 2 18 0,1-5 4 0,2 0 2 16,-2-2 18-16,1-1 27 0,-1-1 2 0,0-4-7 0,1 1-4 15,-2-2-6-15,0-3-12 0,0 0-7 0,-3-3-2 0,0 0 3 16,-1-2-3-16,-1-1-6 0,-2 2 7 0,-1-2 14 0,-2 0 17 15,-1 1 14-15,-1 2 32 0,-3 2 36 0,1 2 53 0,-1 2 53 16,-2 3 43-16,-1 5 38 0,1 1 14 0,0 6 8 0,-2 1 10 0,0 4 13 16,1 1-7-16,-2 1-12 0,1 4-6 0,-1 2-6 15,0 4-25-15,-1 1-35 0,-1 3-29 0,0 4-23 0,-1 5-32 0,-1 2-35 16,-1 5 2-16,-1 4 9 0,0 4-6 0,-1 3-13 16,0 3 10-16,1 1 19 0,-2 4-4 0,1-1-10 0,-1 4 8 0,0 1 16 15,1-2-11-15,-1 2-18 0,2 0 0 0,-2-1 4 0,1-1-14 16,0-1-22-16,2 0 5 0,0-3 9 0,-1-3-10 0,1 0-19 15,2-3 5-15,1-3 11 0,0-3-8 0,2-3-12 0,0-3 4 0,2-3 13 16,0-3-7-16,2-2-10 0,2-3 6 0,-1-2 14 16,0-3-5-16,2 0-14 0,1-4 11 0,0 0 14 0,1-3-7 0,2-1-13 15,0-2 8-15,1-3 11 0,1-1-8 0,2-2-16 0,-1-2 8 16,2-2 17-16,2-2-4 0,-2-2-10 0,1-1 8 0,2-1 14 16,-2-1-1-16,2 0-4 0,-1-2 11 0,1 1 23 0,0 0 9 15,-2-1 8-15,2 2 17 0,-1-1 22 0,1 2 7 0,0-2 6 16,-1 4 9-16,0-1 9 0,-1 2-2 0,0 2-5 0,-1 2-5 0,0 2-5 15,-2 0-10-15,-1 2-12 0,-1 2-13 0,0 1-19 16,-1 2-10-16,-2 2-9 0,0 0-15 0,-1 2-18 0,0 1-7 0,0 1-4 16,0 1-4-16,-1 3-7 0,-2 0 4 0,1 2 4 15,-1 2-5-15,-1 1-11 0,-1 3-11 0,-2-1-10 0,0 2-10 0,1 1-16 16,-1 0-20-16,0-1-25 0,1 1-14 0,-1-2-14 0,2-1-26 16,-1-2-32-16,1 1-22 0,1-4-19 0,1 1-10 0,1-2-11 15,0-1-11-15,1-2-10 0,2-2-9 0,1-2-10 0,0-1-8 0,4-2-9 16,-1-3 6-16,0 0 10 0,2-4 29 0,0-1 33 15,2-2 21-15,-1-1 17 0</inkml:trace>
  <inkml:trace contextRef="#ctx0" brushRef="#br0" timeOffset="5357.6251">3515 3788 48 0,'5'-7'361'0,"-1"2"17"16,-1 1 8-16,-2 1 8 0,0 0 11 0,-1 3 2 0,0 0-2 16,0 0 1-16,0 0 1 0,0 0-22 0,0 0-28 0,-2 1-93 0,0 2-112 15,1 0-58-15,-2 2-40 0,2 1-13 0,-2 3-4 16,1 1-11-16,-1 2-14 0,-1 1 0 0,1 1 4 0,-1 2-1 0,2 1-3 15,-2-2 0-15,1 2 5 0,0 0-19 0,1-1-26 0,0 0-19 16,0 0-16-16,0 1-37 0,1-2-44 0,0 0-32 0,-1-1-28 16,2-1-28-16,-1-1-29 0,1-1-41 0,1-1-43 0,-1-3-33 15,2-1-31-15,-1-2 5 0,-1-4 19 0,0 0 16 0,0 0 18 16,7-3 33-16,-2-2 39 0,2-2 34 0,-1-1 184 0</inkml:trace>
  <inkml:trace contextRef="#ctx0" brushRef="#br0" timeOffset="5508.9116">3684 3538 273 0,'-3'-5'495'0,"1"1"4"16,-1 1 1-16,0-2-11 0,1 4-11 0,0-2-14 0,1 0-19 15,1 3-22-15,0 0-28 0,0 0-55 0,0 0-61 0,-1 3-232 0,1 1-286 16,1 1-136-16,0 1-93 0,1 1-24 0,0 4-4 16,0-2 7-16,0 0 10 0,0 1 16 0,0-2 17 0,1 1 25 0,-2-2 26 15,2-1 55-15,0 0 316 0</inkml:trace>
  <inkml:trace contextRef="#ctx0" brushRef="#br0" timeOffset="5922.6327">3864 3788 67 0,'-4'2'386'0,"1"-2"1"0,3 0-2 0,-1 0-13 16,1 0-18-16,0 0-9 0,1-3-9 0,1 0-9 0,0-2-6 15,2 1-10-15,2-2-13 0,0 0-148 0,2-3-190 0,2 1-86 0,0-2-54 16,2-2-8-16,2 0 8 0,0-2 6 0,2-1 5 0,2 0 34 0,-1-1 42 16,2-2 13-16,1-2 4 0,0 1 20 0,0-2 28 0,0-2 10 0,0 1 9 15,-2-1 34-15,2-1 41 0,-2-1-1 0,0-1-19 0,-2 1 14 16,0-1 23-16,-1-2-26 0,0 2-41 0,-2-2 7 0,-1 1 20 16,-1 0 5-16,-2-2 3 0,0 2 17 0,-2 2 20 0,-2-1 26 0,-1 4 24 15,-1 1 30-15,-2 3 29 0,-2 0 14 0,0 4 8 0,-2 1 14 0,-1 4 13 16,-1-2-3-16,1 4-11 0,-2 1-11 0,2 1-17 0,-1 2-17 0,1 0-17 15,-1 2-29-15,1 2-33 0,-2 2-20 0,1 0-19 0,-2 3-15 16,1 3-16-16,-2 3-8 0,-2 2 0 0,0 4-5 0,-1 6-2 16,0 0-1-16,-1 4 4 0,0 4 4 0,0 1 6 0,0 1-2 0,0 2-2 15,0 2 2-15,2-1 4 0,-1 1-4 0,0-2-4 0,2 1-9 0,0 1-12 16,-1-1-19-16,1 1-22 0,0-2-23 0,1 0-25 0,-2 0-23 16,2-2-22-16,-1 1-29 0,1-2-31 0,0 0-41 0,0 0-44 15,0-1-41-15,0-2-38 0,1 0-62 0,1-2-68 0,0-2-19 0,2-3-6 16,0-2 15-16,2-3 23 0,0-2 16 0,2-2 18 0,2-3 30 0,0-2 34 15,2-2 41-15,2-2 92 0</inkml:trace>
  <inkml:trace contextRef="#ctx0" brushRef="#br0" timeOffset="6273.081">4255 3898 15 0,'2'-3'441'0,"0"1"25"0,-2 2 11 0,0-3-1 15,-2 1-4-15,1 0 7 0,-2 0 10 0,2 1 3 0,1 1 0 16,-1 0 3-16,1 0 4 0,0 0-122 0,0 0-161 0,0 0-95 0,0 0-77 15,0 0-37-15,0 0-23 0,0 0-2 0,0 0 3 0,0 0-18 0,-2 3-23 16,2-3-7-16,2 2-3 0,-1 0-13 0,0 2-23 0,2-2-8 0,0 2-2 16,1-2-17-16,0 1-17 0,1-1-10 0,2 1-9 0,-1-2-9 15,2 0-12-15,0-2-16 0,3 0-19 0,0-2-1 0,-1-2 8 16,2 1-4-16,2-2-4 0,-2-2 21 0,1 0 33 0,0-2 21 0,-1 1 21 16,0-2 39-16,-1 0 51 0,-2 0 30 0,1-1 26 0,-2 2 50 0,-2-2 59 15,0 0 29-15,-2 3 22 0,0 0 34 0,-3-2 40 0,0 4 7 16,-1 1 0-16,-1 0 7 0,-2 0 8 0,-1 3-15 0,0 0-21 15,-1 1-15-15,-2 1-12 0,1-1-19 0,-1 2-22 0,-1 2-20 0,-1 1-19 16,-1 0-11-16,-2 1-11 0,0 4-17 0,-1 1-14 0,0 3-11 0,-3 3-8 16,1 0-4-16,-1 4-1 0,1 2-7 0,2 1-4 0,0 0-1 0,-1 2-4 15,4-2-13-15,0 2-19 0,4 0-28 0,0-1-28 0,2-1-30 16,4-2-34-16,2 1-40 0,2-3-44 0,4 0-62 0,1-3-68 16,3-2-76-16,4-1-82 0,4-2-38 0,3-4-23 0,5-4 4 0,1-2 8 15,4-3 20-15,2-3 23 0,2-3 25 0,1-1 25 0,-1-2 41 0,0-2 47 16</inkml:trace>
  <inkml:trace contextRef="#ctx0" brushRef="#br0" timeOffset="7391.6729">5972 2656 0 0,'-9'0'144'0,"-1"0"36"0,1 1 13 0,0 2-4 0,-1-1-7 16,1 2 17-16,-2 1 25 0,1-1-23 0,-2 1-39 0,1 1-15 0,-1 1-6 15,0 1-9-15,1-1-8 0,-1 1 2 0,2 1 6 0,-2 0-3 0,1 1 0 16,-1 2 6-16,1 0 8 0,-1 0-7 0,2 2-8 0,-2-2 5 16,0 4 8-16,0-1-3 0,0 2-6 0,-2 1-6 0,0 0-9 0,0 1-4 15,0 2-8-15,-2 2-12 0,1 1-14 0,-1 1 1 0,0 1 7 16,0 1-12-16,1 0-18 0,1 3 1 0,-1 0 8 0,2 0-15 0,1 0-16 16,1 1 2-16,2 1 13 0,1-1-13 0,1 1-22 0,0 2 9 0,3 1 17 15,0-1-11-15,2 2-18 0,0 0 7 0,2 2 16 0,0-1-13 0,2 1-16 16,0-2 6-16,0 0 18 0,0-2-9 0,2-1-15 15,0 0 11-15,0 0 16 0,2-2-14 0,-1-1-20 0,2 0 8 0,1-2 22 16,0-2-8-16,0-1-15 0,1-2 10 0,2 0 16 0,1-2-8 0,0 0-15 16,1-2 7-16,2-1 14 0,-1 1-10 0,2-1-16 0,0-1 2 0,2 0 8 15,0 0-26-15,1-2-38 0,0 1-22 0,1-2-18 0,0-1-40 16,0 1-50-16,1-1-68 0,-1-1-77 0,1 0-64 0,1-1-56 16,0-2-13-16,0 0 4 0,-2-2 1 0,1-1-2 0,-2-3 20 0,-1 0 26 15,1-3 23-15,-2-1 25 0</inkml:trace>
  <inkml:trace contextRef="#ctx0" brushRef="#br0" timeOffset="9242.7684">6624 3119 265 0,'3'-7'276'0,"-1"-1"11"16,0 2 11-16,-1 0 8 0,0 0 5 0,1 2 4 0,-1-1 4 16,0 2 13-16,-1-1 17 0,2 1-71 0,-2 0-98 0,0 3-44 0,0-2-23 15,0 2-13-15,-2-3-10 0,2 3-3 0,-1-1 0 0,1 1-10 0,-1 0-11 16,1 0 3-16,-3-2 3 0,0 2-14 0,1 0-16 0,-2 0 3 16,1 2 12-16,-1-2-13 0,0 1-22 0,0 1 7 0,-1 1 11 0,-1 0-11 15,1 0-22-15,-2 1 7 0,1 1 14 0,-1 1-13 0,-2 1-21 16,-1 1 8-16,1 1 14 0,-2 0-10 0,-1 1-18 0,0 2 11 0,-1 0 17 15,0 0-10-15,-2 0-18 0,-1 2 11 0,0-1 17 0,0 1-8 0,-3 1-19 16,1 0 8-16,-2 0 15 0,-2 3-10 0,1-2-17 0,-3 2 9 0,0 2 15 16,0-2-9-16,0 1-20 0,0 1 8 0,1 1 17 15,1-3-11-15,0 3-14 0,1 0 7 0,2-3 16 0,2 3-8 0,1-3-14 16,0 1 10-16,3-1 12 0,-1-1-8 0,4-1-13 0,0-1 9 0,1-1 15 16,2-2-4-16,2 0-14 0,1 0 6 0,1-3 15 0,2 0-8 0,1-3-10 15,1 1 8-15,2 1 16 0,2-2-6 0,2 0-11 0,1-2 10 16,1 2 13-16,3-1-6 0,0 1-14 0,3-2 11 0,1 1 14 15,1-2-8-15,1 3-14 0,2-3 7 0,-2 1 13 0,4 1-14 0,-2-1-22 16,1-1-3-16,-1 2 2 0,-1 1-22 0,-1-2-26 0,1 1-14 0,-2 1-9 16,-1 0-24-16,0 1-29 0,-1 2-43 0,-2-1-48 0,1 1-69 15,-1 0-75-15,-1 1-16 0,0-1 2 0,-1 1 2 0,-1 0 2 0,0-1 17 16,-2 0 19-16,1 0 16 0,-1 0 15 0,-1-1 19 0,-1 0 199 16</inkml:trace>
  <inkml:trace contextRef="#ctx0" brushRef="#br0" timeOffset="11111.2255">6992 3016 12 0,'0'0'154'15,"1"4"4"-15,1 1 5 0,-1 1 7 0,0 3 5 16,1 0 8-16,-1 1 11 0,-1 5-29 0,1-1-35 0,-1 4-14 0,0 0-5 15,0 3-8-15,0 0-7 0,0 3 3 0,0 0 5 0,-1 1-5 16,0 2-8-16,-2-1 4 0,2 4 7 0,-2-2-12 0,-1 1-17 16,1 1 1-16,-1 0 2 0,0-2-13 0,0 2-18 0,0-1 5 15,0-2 11-15,0 0-13 0,0-2-21 0,-1-1 3 0,1-1 15 16,-1-2-15-16,1-2-22 0,0-2 7 0,0-2 15 0,1-2-11 0,0-2-17 16,1-2 17-16,0-2 26 0,1-2-3 0,0-2-12 15,-1-2 11-15,2-1 19 0,0 0-11 0,-1-1-19 0,0-5 8 0,1 0 17 16,-2 0-7-16,2-5-16 0,0-1 7 0,0-1 12 15,2-5-18-15,-1 0-32 0,0 0 1 0,2-5 13 0,0-1-14 0,-1 0-19 16,1-1 9-16,0-2 17 0,-1-2-8 0,2 1-14 0,0-2 10 16,0 0 14-16,0 1 2 0,2-1 0 0,0 3 20 0,1-1 28 15,1 1 6-15,0 1-5 0,1 1 19 0,1 2 23 0,-1 2 5 0,0 0 0 16,2 3 6-16,-2 2 9 0,2 1-6 0,-2 1-6 16,2 4-9-16,-2-1-9 0,2 4-15 0,-2 1-16 0,1 1-13 0,-1 4-8 15,0-1-11-15,1 4-12 0,-1 1-9 0,0 1-11 16,1 4-1-16,-1 1 2 0,-1 1-2 0,0 2-2 0,0 2 4 0,-1 2 2 15,-2 1-2-15,0 2-4 0,-1 2 1 0,-1 2-2 0,-2-1-5 16,-1 2-7-16,-1 2-7 0,-2-1-5 0,-2 2-5 0,-2 0-2 16,-1 2-8-16,-1-1-6 0,-2 1 0 0,-2-1-2 0,0 1-2 0,-3-1-2 15,0-1 3-15,0 0 6 0,-2-1 3 0,1-2 4 16,0-3 7-16,-1 0 10 0,2-3 1 0,-1-3-2 0,2 0 8 0,-1-3 14 16,3-2-3-16,0-2-3 0,1-2 6 0,1 0 9 0,2-3-7 15,-1-2-13-15,1-1 4 0,1-3 8 0,1 0-4 0,2-1-7 16,0-2 4-16,1-3 7 0,0 0-4 0,1 0-9 0,2 0 6 0,1-3 15 15,0 0-3-15,1 1-4 0,2 1 13 0,-1-1 15 16,1 1 0-16,1-2-8 0,1 3 4 0,-1 0 7 0,2 0-2 0,-1 0-7 16,2 3 5-16,-1-2 7 0,1 2-8 0,1 2-11 15,0-2 1-15,1 3 3 0,1 0-9 0,0 0-12 0,1 0 1 0,1 3 5 16,1 0-4-16,1 0-5 0,0 0-3 0,1 0 1 16,0 0-11-16,1 1-14 0,0 2-3 0,0-1 1 0,0-1-13 0,0 2-18 15,0-1-3-15,0-1 2 0,0 2-17 0,0-1-23 0,-2-1 1 16,2 1 7-16,-1-1-9 0,0 1-18 0,-2-2 7 0,2 0 14 15,-2 0-4-15,-1 0-11 0,1-2 15 0,-1 1 21 0,0-2 3 0,-1 1-6 16,0-2 22-16,-1 1 34 0,0 0-1 0,-1-3-8 16,-1 1 23-16,0-1 38 0,-1 0 5 0,-2 2-4 0,0-2 22 0,-1 0 29 15,-1 0 5-15,-2 1-3 0,1-1 15 0,-2 2 23 0,0-2-2 16,-2 0-12-16,1 1 12 0,-2 1 19 0,1-1-7 0,-1 1-15 16,-1 1 5-16,1 0 7 0,-1 1-12 0,2-1-18 0,-2 2-6 15,1 1-3-15,0 0-15 0,1 0-18 0,-1 1-3 0,0 1 3 16,1 1-11-16,0 1-17 0,0 2-4 0,0 2 1 0,0-1-8 0,0 4-11 15,1 1 4-15,0 0 1 0,-2 1-2 0,2 2-1 16,-1-1-4-16,0 2-5 0,-1-2-29 0,0 2-35 0,1-1-26 0,-1 2-24 16,2-2-47-16,-2 0-47 0,0 0-41 0,2-2-39 0,0-1-47 15,1-1-52-15,-2-2-12 0,2-3-3 0,0 0 5 0,2 0 4 16,-2-6 28-16,4 1 32 0,-4-1 29 0,6-1 26 0</inkml:trace>
  <inkml:trace contextRef="#ctx0" brushRef="#br0" timeOffset="11845.2028">7647 3541 0 0,'-3'-3'213'0,"0"1"157"0,1-1-2 15,-2 2 5-15,0-4 10 0,0 2-4 0,1 0-1 0,0 2 6 0,1-1 9 16,-1 1-4-16,3 1-8 0,0 0-99 0,0 0-125 16,0 0-86-16,0 0-73 0,0 0-13 0,0 0 6 0,0 0-12 0,3 1-19 15,1 1-2-15,-2-1 1 0,2 2-10 0,2-1-15 0,-1 2 3 0,2-2 5 16,-1 1-1-16,2-2-1 0,2 1-6 0,-1-2-4 0,0 0-14 0,2-2-15 15,0 1-12-15,1-1-12 0,-2 1 0 0,1-4 1 0,0 2-11 0,-1-1-19 16,0 1 10-16,-1-2 14 0,-1 1 4 0,-1-2-1 16,-2 0 35-16,0 1 45 0,-2-1 26 0,0 0 19 0,-2 0 34 0,-1 2 37 15,-1-1 13-15,-1 1 6 0,0-1 25 0,-2 2 29 0,-2 0 6 0,0 2-1 16,-1-2 5-16,-1 1 8 0,0 1-10 0,-1 1-22 0,-1 1-10 0,0 1-10 16,-2 1-5-16,0 1-5 0,0 1-5 0,1 1-11 0,-1 1-3 0,1 1-2 15,2 2-13-15,0 1-18 0,-1 1 0 0,2 0 5 0,2 1-14 16,0 1-20-16,2-2 5 0,0 3 11 0,3-2-17 0,0 1-24 15,1-2-2-15,2 0 2 0,1 0-13 0,2 0-19 0,2-3-4 0,1 0 2 16,1-2-14-16,2-1-17 0,1-1-7 0,3-1-6 0,1-2-13 0,1-2-16 16,2-3-10-16,1 0-9 0,1-3-7 0,2-2-7 0,1-1-11 0,0 0-16 15,0-1 2-15,-2-2 9 0,2 0 0 0,-1-2-3 16,-2 1 21-16,-1-2 23 0,-1 3 8 0,-3-3 2 0,0 1 38 0,-3 1 50 16,-1 1 22-16,-2-2 16 0,-2 2 43 0,-2 0 50 0,0 2 27 0,-4-2 20 15,1 4 17-15,-3-1 20 0,0 2 9 0,-1 1 6 0,-2 1 5 0,0 1 7 16,-1 1-14-16,0 0-13 0,0 0-19 0,0 3-19 0,-1 0-16 15,1 0-15-15,-1 0-27 0,-1 3-30 0,1 0-6 0,0 1 3 16,-1 1-21-16,0 2-25 0,0 1-1 0,1 2 8 0,0 1-15 0,-1 1-21 16,2 0 9-16,2 3 20 0,0-3-16 0,1 3-19 0,1 0 2 0,0-2 13 15,1 2-18-15,2-1-24 0,1-1-3 0,0 1 6 0,1-2-17 16,1-2-20-16,0 1-2 0,2-2 4 0,2 0-8 0,-1-3-16 0,2-2 5 16,1-1 9-16,0 0-3 0,1-1-7 0,2-4 2 0,-1-1 5 15,1-1 3-15,1-1 2 0,0-2 1 0,1-1 1 0,-1-1 13 0,0-1 11 16,0-1 4-16,-1 1-4 0,1-2 10 0,-1-2 10 0,-2 1-2 0,2-1-4 15,-2 1 15-15,-1-2 20 0,0 0 8 0,-1 0 7 0,-1 1 20 16,0-1 26-16,-1 2 11 0,-1-1 7 0,-1 2 15 0,-1 0 19 16,0 2 16-16,-2 1 11 0,0 1 13 0,-2 2 8 0,0 3 5 0,-2 0 0 15,0 3-7-15,0 0-10 0,0 0-11 0,0 0-10 0,0 0-20 0,0 0-23 16,-3 2-6-16,0 1-2 0,1 0-20 0,-1 3-29 0,0 0 0 16,1 3 9-16,-2 0-14 0,1 1-17 0,-1 1 7 0,1 2 16 15,1 1-7-15,-1-1-10 0,2 1 10 0,-1-2 16 0,2 3-10 0,0-2-18 16,0 1 6-16,2-2 15 0,-1 0-10 0,0 1-19 0,2-1 2 0,1-1 8 15,0 1-22-15,0-2-28 0,0-2-7 0,1 1-1 0,-1 0-25 0,2-3-34 16,-1 0-32-16,0 0-33 0,-1-2-45 0,0-1-47 0,-1 0-61 16,1-1-67-16,-4-2-22 0,0 0-7 0,0 0 15 0,0 0 20 15,0 0 11-15,0 0 7 0,0 0 20 0,-1-3 25 0,-2 0 35 0,-1-2 241 16</inkml:trace>
  <inkml:trace contextRef="#ctx0" brushRef="#br0" timeOffset="12024.0824">7556 3262 0 0,'-4'-8'102'16,"0"1"202"-16,3-1 2 0,-1 1-3 0,2-1-6 0,2 1-24 0,0 1-30 16,1 0-22-16,0 1-19 0,2 1-65 0,0-1-77 0,2 1-122 0,0-1-136 15,2 1-60-15,0-1-37 0,1 2-10 0,0 0-2 0,1 2 5 0,0-1 4 16,-2 2 25-16,0 2 123 0</inkml:trace>
  <inkml:trace contextRef="#ctx0" brushRef="#br0" timeOffset="12228.8424">7912 3119 0 0,'0'0'285'0,"0"0"52"0,-1-1 8 0,1 1 9 15,-2-2 6-15,2 2 15 0,0 0 17 0,2-4-4 0,-1 4-5 0,0-3-5 16,1 1-3-16,0 1-140 0,2-2-178 0,0 0-76 0,2 1-47 16,0-2-32-16,1 1-29 0,2 0-49 0,1-3-52 0,-1 3-58 0,2-2-61 15,-1 1-20-15,1-1-8 0,0 2 0 0,-1-1 1 0,1-1 20 0,-2 2 24 16,1 0 33-16,-2 2 33 0</inkml:trace>
  <inkml:trace contextRef="#ctx0" brushRef="#br0" timeOffset="12388.6206">8231 2989 0 0,'5'-2'67'0,"0"1"250"0,-1 1 4 16,0 0 1-16,0 0-1 0,0 0 8 0,0 1 10 0,2 2 4 0,-1 0-1 15,0 2 5-15,2 1 5 0,1 0-83 0,0 3-110 0,0 0-69 0,1 3-56 16,-1 0-38-16,2 1-34 0,-1 4-58 0,0-1-69 0,1 1-72 0,-1 2-76 16,0-1-20-16,1 0-8 0,0-1-5 0,1 1-5 0,1-2 1 15,0 1 4-15,1-4 5 0,1 1 7 0,-1-1 22 0,0-2 267 16</inkml:trace>
  <inkml:trace contextRef="#ctx0" brushRef="#br0" timeOffset="12746.2216">9352 2933 0 0,'11'-13'114'15,"-3"1"252"-15,0 0 15 0,-3 0-3 0,0 1-6 0,-2 2 4 0,0 3 10 16,-3 0-5-16,0 2-8 0,0 2 2 0,0 2 8 0,0 0-82 0,0 0-106 16,-2 2-73-16,1 4-64 0,0 0-26 0,-2 3-17 0,-1 1 15 15,0 5 25-15,-3 3 4 0,1 2-7 0,-2 4 20 0,-3 0 26 0,0 3 2 16,-2 1-2-16,0 4 7 0,-1 1 10 0,0 0-5 0,-2 1-13 15,0 1 4-15,0 1 4 0,0 1-17 0,-2-1-19 0,2 2-4 0,-1 1-4 16,1-3-25-16,1 3-34 0,-1-2-19 0,3-1-10 0,0-3-31 0,1 0-35 16,1-3-23-16,2-3-16 0,2-3-33 0,2-1-34 0,1-5-56 0,1 0-62 15,3-6-71-15,3-2-80 0,2-4-11 0,2-3 10 16,2-3 8-16,4-1 11 0,1-5 23 0,3-3 26 0,0-3 20 0,3-2 18 16,0-2 32-16,3-1 202 0</inkml:trace>
  <inkml:trace contextRef="#ctx0" brushRef="#br0" timeOffset="12964.0563">9532 3245 99 0,'-12'0'403'0,"-1"0"14"0,-2 0 12 15,2 0-3-15,-1 2-7 0,0 1 5 0,-1-2 14 0,0 4-4 16,-1 1-7-16,0 0 5 0,-1 3 11 0,1 1-148 0,-1 1-190 16,1 2-54-16,-2 2-12 0,2 0-18 0,2 2-19 0,-1 1 7 0,2 0 15 15,1 0-11-15,1 0-19 0,2 0 8 0,2 1 19 0,2-1-11 0,1-1-19 16,1 1 11-16,3 0 17 0,1-3-10 0,3 1-18 0,2-1 3 15,0-1 9-15,4-1-21 0,0-1-30 0,2-1-13 0,3-1-5 16,1-2-29-16,1-2-35 0,2 0-35 0,1-3-36 0,0-2-44 0,1-1-44 16,2-3-55-16,1 0-52 0,0-3-21 0,1 0-12 0,1-3 14 0,-1 0 22 15,0-1 15-15,1-2 13 0,-4 0 23 0,1 0 24 0</inkml:trace>
  <inkml:trace contextRef="#ctx0" brushRef="#br0" timeOffset="13146.6522">9756 3364 264 0,'-1'-5'360'0,"-1"1"16"0,1 1 11 0,0-2 23 0,-1 2 25 15,1 0 4-15,0 2-2 0,1 1 7 0,0 0 9 0,0 0-65 0,0 0-80 16,0 0-77-16,0 0-74 0,0 0-44 0,-2 1-40 16,1 2-8-16,0-1-4 0,-1 4-25 0,0-2-33 0,0 2 0 0,0 2 11 15,-1-1-13-15,0 4-17 0,1-2 10 0,-2 1 18 0,1 1-20 0,0 1-29 16,-1-2-16-16,2-1-8 0,-2 2-41 0,0 1-51 0,0-2-66 0,0 1-71 16,0-1-67-16,-2 1-67 0,2-1-16 0,-1-1 7 0,0 2-7 15,1-4-8-15,1 1 16 0,2-2 21 0,-1-2 21 0,2-4 18 0,2 5 36 16,2-4 294-16</inkml:trace>
  <inkml:trace contextRef="#ctx0" brushRef="#br0" timeOffset="13864.6276">9995 3424 15 0,'-3'-3'363'0,"-1"1"12"0,0 1 13 0,0 1 1 0,0 0-4 15,0 0 14-15,-1 0 18 0,1 0-3 0,-2 0-12 0,2 0 6 16,0 0 9-16,2 1-133 0,-1 1-179 0,0-1-50 0,1 1-14 15,0 1-23-15,1 0-27 0,1-2-3 0,0 4 4 0,1-2-23 0,1 0-34 16,0 1-4-16,1-1 5 0,1 2-16 0,0-2-25 0,1 0-7 0,2 1-7 16,0-2-13-16,1-1-15 0,0 1-22 0,1-1-25 0,0-1-11 0,1-1-14 15,0-1 1-15,1 1 4 0,0-4-1 0,-1 1 1 0,1-1 16 16,0-1 21-16,-2-1 36 0,-1-1 40 0,0 1 22 0,-1 1 17 0,-2-2 53 16,-1-1 68-16,-1 2 32 0,-1-4 23 0,0 4 32 0,-2-2 35 15,-2 0 26-15,1 1 23 0,0 1 5 0,-2-1-2 0,-1 2-4 0,0 0-2 16,-1 2-5-16,-2 1-5 0,0 0-13 0,1 0-13 0,-1 3-16 0,-1 0-19 15,0 0-12-15,0 3-12 0,0 0-19 0,0 3-23 0,0 0-3 16,0 1 3-16,0 4-21 0,0-1-29 0,1 2 1 0,1 2 8 16,0-2-14-16,2 3-20 0,0 0 3 0,3 1 10 0,0-1-19 0,2 2-30 15,2-2-3-15,-1 0 3 0,4 0-21 0,-1-2-27 0,3 1 0 16,0-2 11-16,1-2-19 0,3-1-25 0,0-1-7 0,3-4-1 0,0 1-11 16,-1-4-17-16,4 1 1 0,-2-4 5 0,1 1 2 0,0-5-1 0,1 1 8 15,-1-1 11-15,0-1 7 0,-1-2 4 0,0 0 13 0,-1-3 13 16,0 1 13-16,-2-2 16 0,-1 1 11 0,-1 0 13 0,-1-2 17 0,0-1 23 15,-2 2 20-15,0 1 17 0,-2-2 13 0,0 1 11 0,-1 1 14 0,-1 0 14 16,-1 0 13-16,-1 3 13 0,1-2 14 0,-2 4 15 16,1 1 3-16,-2 0-3 0,0 1-6 0,0 4-3 0,0-2-19 0,0 3-28 15,0 0-2-15,0 0 1 0,0 0-21 0,0 0-26 0,-2 3-7 0,1 0-1 16,0 3-23-16,-1 1-29 0,1 1 1 0,-2 2 5 0,2 2-5 0,-2 0-14 16,1 2 10-16,-1-1 17 0,2 1-6 0,-2 1-13 0,2-2 5 15,-1 2 11-15,2-1-7 0,-1 1-14 0,1-2 3 0,1 1 10 0,1-2-11 16,-1 0-19-16,2 0 7 0,1-3 13 0,0 0-11 0,0-3-13 15,1 0 11-15,0 0 16 0,2-5-5 0,0 2-13 0,1-3 11 0,1-1 17 16,2-2-5-16,1 0-11 0,0-2 13 0,1-1 23 0,2-1-1 0,-1-2-11 16,1-2 12-16,1 1 18 0,-1-2-6 0,1-2-12 0,0 1 10 0,0 1 16 15,-2-3-4-15,2 0-5 0,-1 1 7 0,1-1 13 16,-1 2 4-16,1-2-4 0,-2 1 1 0,1 2 5 0,-2 0-2 0,2 0-5 16,-3 3-2-16,1 0-2 0,-2 2-4 0,0 1-4 0,-2 0-3 0,-1 3-6 15,0 0-3-15,-1 3-3 0,-2 0-10 0,0 0-7 0,-1 4-2 0,0 1 2 16,0 1-4-16,-1 1-6 0,-2 1 2 0,1 4 4 0,-2-2-2 15,0 4-2-15,-2-2-2 0,0 3 0 0,-1 0-12 0,-1 1-12 16,0-1-18-16,-1 2-20 0,-1-2-20 0,1 0-26 0,0-2-35 0,1 2-35 16,-2-3-50-16,2 0-54 0,-1-1-71 0,1-2-76 0,-1-2-52 0,1-1-46 15,0-1-4-15,-2-2 6 0,1-2 18 0,-2-1 20 16,1-3 20-16,-2 0 19 0,-2-1 35 0,0-2 43 0</inkml:trace>
  <inkml:trace contextRef="#ctx0" brushRef="#br0" timeOffset="14050.7038">9997 2836 205 0,'2'-11'443'0,"-1"2"-10"0,0-1-16 0,1 1 3 0,0 0 6 15,2-2-19-15,0 4-32 0,0 1-33 0,2 0-38 0,-1 0-44 0,2 1-50 16,-1 2-233-16,2-1-292 0,0 2-88 0,2-1-32 0,-2 2 3 15,1 1 15-15,-1 0-2 0,0 3-7 0,-1 0 20 0,-2 1 31 0,0 4 33 16,-2-1 93-16</inkml:trace>
  <inkml:trace contextRef="#ctx0" brushRef="#br0" timeOffset="14301.4121">9844 4081 150 0,'0'4'447'0,"0"-4"-2"0,0 0-13 0,0 0-4 0,3-3 1 15,-1 1-17-15,0-2-20 0,0 0-28 0,1-2-28 0,0-2-49 0,-1 1-56 16,1-1-237-16,0-2-293 0,1 1-100 0,-2-1-46 0,2 0 1 15,-1 1 12-15,1-2 4 0,-1 0 1 0,-1-1 13 0,2 1 24 16,-1-1 25-16,0 0 61 0</inkml:trace>
  <inkml:trace contextRef="#ctx0" brushRef="#br0" timeOffset="14932.0144">11735 2588 165 0,'0'0'282'0,"0"0"7"0,0 0 8 16,0 0 3-16,0 0 2 0,0 0 7 0,0 0 9 0,0 0 15 16,0 0 16-16,0 0-44 0,1 2-67 0,2 1-47 0,-1 0-47 0,1 3-12 15,1 0-3-15,1 0 7 0,1 3 10 0,0 0-1 0,2 3-1 16,0-2 0-16,3 1 0 0,0 1-15 0,1 0-22 0,1 1-7 0,2 1-1 16,1-2-19-16,0 1-25 0,1 2-4 0,2-1 6 0,-2-1-22 0,2 2-31 15,-2-1-2-15,2-1 4 0,-3 1-14 0,1-1-22 0,-2 1 5 16,-1-2 11-16,-2 1-8 0,-1 1-17 0,-2 1 7 0,-1-3 16 15,-2 3-10-15,-2 0-11 0,-3 0 10 0,-2 1 21 0,-3 1-2 0,-4 1-8 16,-3 0 11-16,-2 1 20 0,-3 2-4 0,-4 0-11 0,-2 2 12 0,-2 1 18 16,-1-2-3-16,-3 2-14 0,0-1 13 0,-1 1 19 0,-2-2-5 0,2 1-11 15,-1 1 5-15,1-3 13 0,1 0-7 0,0-2-8 0,3 1 5 16,-1-2 8-16,4-2-7 0,0-1-13 0,2-1 2 0,3-2 8 16,1 0-17-16,4-3-20 0,1 0-10 0,2-3-7 0,2 0-32 0,3-3-44 15,2 0-37-15,2-3-36 0,0 0-61 0,0 0-68 0,5-2-77 0,3-1-76 16,1 2-24-16,2-5-12 0,2 1 5 0,3-2 11 0,2-1 10 15,2-2 7-15,0-1 30 0,2-2 36 0,1 1 36 0,1-3 183 0</inkml:trace>
  <inkml:trace contextRef="#ctx0" brushRef="#br0" timeOffset="15565.5605">12687 2267 48 0,'0'0'225'0,"0"0"18"0,0 0 27 0,2-1 3 16,1 1 0-16,2 0 0 0,1 0 0 0,0 0 6 0,1 3 10 0,1 0-40 15,1 0-54-15,1 1-40 0,-1 1-40 0,0 1-7 0,1 0 3 16,0 3-7-16,0 0-11 0,0 0 1 0,0 1 7 0,0 2 2 0,0 0 4 16,0 2 1-16,0 1 1 0,-1-3 5 0,0 3 3 0,1 0-4 0,-1 0-10 15,0 0 2-15,-1 3 5 0,0-3-14 0,-1 1-20 0,0 1-2 0,-1 1 4 16,1 0-15-16,-2 0-21 0,1 0 1 0,-2 3 8 0,1 0-13 15,-1 0-22-15,0 0 7 0,-1 3 13 0,-1 0-14 0,1 1-16 0,0 2 5 16,-1-1 11-16,0 2-10 0,-2-1-16 0,0 2 8 0,-2 1 16 16,1 0-8-16,-2 0-14 0,-1 0 7 0,-1 1 11 0,-2 2-7 0,1-1-15 15,-4-1 11-15,1 2 17 0,-2-1-4 0,1-2-10 0,-2 1 11 0,0-1 19 16,-2 0-2-16,0 0-9 0,-1-1 7 0,0 1 14 0,1 0-3 16,-2-2-10-16,-2 1 4 0,1-1 9 0,0 1-8 0,-3-1-11 15,0-1-1-15,0 2 5 0,-2-1-22 0,0-2-29 0,-1 2-14 0,0-2-8 16,1 2-40-16,-1-2-46 0,-1 0-40 0,1-1-43 0,-1 0-53 0,-1-1-59 15,1 0-72-15,0-2-75 0,0-3-24 0,0-1-6 0,1-2 13 0,2-2 19 16,1-2 10-16,1-2 10 0,2-2 32 0,0-3 39 0,2-1 44 16,2-2 223-16</inkml:trace>
  <inkml:trace contextRef="#ctx0" brushRef="#br0" timeOffset="17400.7228">2925 4855 48 0,'-4'-8'214'0,"-1"1"17"0,0-2 18 16,-2 1 5-16,0-1-2 0,-1 1 1 0,0 0 2 0,-1-1 3 15,-2 1 5-15,1-1-41 0,-1 2-53 0,-1-1-47 0,0 1-46 16,-1 1 2-16,1 0 17 0,0 1-16 0,0 0-20 0,0 1 2 0,1 2 13 16,0 1-13-16,1 1-16 0,0 1 6 0,1 1 14 15,1 2-14-15,0 1-18 0,1 1 7 0,1 1 22 0,0 3-11 0,1 2-20 16,0 2 10-16,1 2 14 0,1 0-7 0,0 4-13 16,2 1 8-16,-2 2 16 0,2 1-8 0,0 1-17 0,-1 2 11 0,0 1 14 15,0 1-11-15,0 2-18 0,-1 2 0 0,0 2 7 16,-2-1-10-16,0 4-16 0,-1-1 2 0,-2 1 8 0,0 1-7 0,0 0-13 15,-1 0 5-15,-2 0 8 0,1 0-7 0,-1-2-13 0,0 0 6 16,-1-2 9-16,0-2-3 0,0-1-10 0,0-2 5 0,0-3 11 16,-1 0-6-16,1-3-12 0,-1 0 5 0,1-6 10 0,-2 0-3 0,1 0-9 15,1-6 4-15,-1 0 11 0,1-2-6 0,0-2-9 16,1-2 5-16,2-3 10 0,-1-2-6 0,2-1-12 0,2-3 0 0,0-1 4 16,2-4-11-16,2 1-17 0,0-5 3 0,2 0 7 0,3-2-7 15,1-1-12-15,1-1 5 0,3-1 11 0,0-1-7 0,3 2-12 16,0-4 8-16,1 4 13 0,0 0 0 0,1 2-5 0,-1-1 14 15,1 3 17-15,-1 1-4 0,0 3-11 0,-1 1 8 0,0 1 14 16,-1 2-3-16,1 2-12 0,-2 2 9 0,1 2 17 0,-1 3-7 0,0 1-10 16,-1 2 6-16,0 3 12 0,-2 2-6 0,-1 2-12 15,-1 0 6-15,-1 5 17 0,-1-1-7 0,-2 4-10 0,2 1 5 0,-2 1 7 16,0 4-18-16,-2-1-29 0,2 2-19 0,0 2-19 0,0-2-47 16,2 1-54-16,-1 2-53 0,0-1-47 0,1-2-50 0,0 0-48 15,1-2-11-15,0-1 4 0,-1 2-7 0,1-4-4 0,0 1 14 0,-1-4 19 16,2 1 22-16,-1-4 22 0</inkml:trace>
  <inkml:trace contextRef="#ctx0" brushRef="#br0" timeOffset="18151.4786">2592 8555 0 0,'-3'-7'151'0,"2"-2"166"0,1 1 4 16,0 1 4-16,0-2 5 0,0 1 2 0,1-1-1 0,1 1 4 0,0 0 4 16,1 0 6-16,1 0 9 0,1 0-96 0,2-1-125 0,0 1-47 0,-1-1-25 15,2 1-10-15,2 0-6 0,-1-2 5 0,0 2 10 0,2-1-2 16,0 1-5-16,1-1 4 0,-2 2 6 0,1 0-11 0,0 1-14 16,-1 0 1-16,1 1 7 0,0 2-8 0,-2 0-16 0,0 1 7 0,-1 2 11 15,2 1-13-15,-2 1-18 0,-2 3 9 0,1 2 17 0,0 2-8 0,-3 2-14 16,0 3 14-16,-2 2 18 0,-2 3-1 0,-1 4-10 0,-2 1 14 0,-1 3 21 15,-2 2-1-15,-4 1-11 0,1 2 6 0,-2 2 13 0,-1 1-10 16,0 0-18-16,0 1 5 0,0 1 11 0,0 0-8 0,2 0-19 16,0 2 1-16,2-1 7 0,2-1-12 0,0-1-20 0,2-1-1 0,2-1 3 15,2-3-10-15,1-2-16 0,2-2 5 0,2-3 8 0,2-1-8 0,2-1-12 16,0-3 4-16,3-1 13 0,0 0-8 0,3-3-12 0,0 1 4 16,-1 0 11-16,2-2-3 0,-1 2-7 0,0-2 8 0,-1 2 14 0,0-1-3 15,-1 1-6-15,-1 1 11 0,-1-1 16 0,-1 1 7 0,0 1 5 16,-2 1 15-16,-2 1 20 0,0 1 10 0,-2 0 9 0,-2-2 7 0,0 4 11 15,-2-2 5-15,-2 1 2 0,0 1 1 0,-2-1 1 0,-3-1-5 0,-1 2-7 16,-3 1-7-16,1-2-14 0,-4 1-8 0,-2-2-10 0,0 3-13 16,-1-5-17-16,0 2-5 0,-2-1 1 0,0-2-10 0,-1 0-13 15,2 0 2-15,-1 0 2 0,0-3-7 0,1 0-15 0,-1 1-3 0,2-2-4 16,-1-1-19-16,1 1-16 0,1-2-24 0,1-2-21 0,2-1-36 0,1-1-40 16,1-2-59-16,1 0-62 0,2-3-91 0,0-2-103 0,1-1-47 0,3-4-35 15,1-2-5-15,1-2 1 0,0-2 13 0,4-7 14 16,2 1 23-16,1-5 26 0,2-3 34 0,1 0 35 0</inkml:trace>
  <inkml:trace contextRef="#ctx0" brushRef="#br0" timeOffset="18602.1834">4551 7483 0 0,'9'-20'67'0,"-1"1"124"0,0 1 20 0,0-3 7 0,0 1-4 15,-1 1 25-15,-1 1 26 0,0 0 14 0,0-2 8 0,0 2-32 0,-2 2-41 16,-2-2-17-16,1 1-14 0,0 2 10 0,-3 0 14 0,0 3 2 0,-2 0-4 16,0 2-1-16,-2 1 2 0,-2 3-13 0,1 0-13 0,-2 0-12 0,-1 1-10 15,-1 4-7-15,0-2-4 0,-2 3-24 0,0 0-30 0,-2 1-6 16,0 2 3-16,-1 2-10 0,0 1-13 0,-2 3 8 0,0 3 12 16,0 1 0-16,0 2-3 0,0 5 5 0,0 1 5 0,1 3 1 0,-1 1-2 15,1 4 3-15,2 1 6 0,0 1-3 0,-1 4-8 0,1-1-7 0,2 1-10 16,1 1-8-16,0 1-11 0,2 1-13 0,2-1-15 0,0 1-10 0,2 1-13 15,3-1-22-15,1-1-27 0,3-1-27 0,1-1-25 0,4-3-20 16,1-2-20-16,4-3-32 0,5-3-34 0,0-3-55 0,5-4-63 16,1-2-75-16,3-3-75 0,1-5-36 0,2-2-22 0,2-4 5 0,-1-2 14 15,1-3 26-15,-1-2 25 0,-2-2 18 0,0-2 15 0,-1-1 33 0,-2-1 36 16</inkml:trace>
  <inkml:trace contextRef="#ctx0" brushRef="#br0" timeOffset="19135.9162">4893 7717 45 0,'-5'-1'232'0,"1"1"-19"0,0-1-30 0,0 0 0 0,1 1 8 15,3 0-11-15,0 0-15 0,0 0 0 0,0 0 3 0,0 0-63 0,0 0-83 16,0 0-55-16,0 0-46 0,0 0-19 0,0 0-10 0,0 0 18 0,0 0 29 16,3 1-1-16,0 0-8 0,-1 0 8 0,1 0 17 0,0 1 2 15,-1-1-4-15,1 0 7 0,1 0 7 0,-1 0-2 0,-1-1-2 16,1 2-4-16,-3-2-4 0,3 1 0 0,-3-1-1 0,1 1 1 0,-1-1 3 15,1 1 10-15,-1-1 16 0,0 0 19 0,2 1 24 0,-2-1 25 0,0 0 28 16,0 0 26-16,0 0 23 0,0 0 9 0,0 0 3 0,0 0 17 0,0 3 20 16,0-3 2-16,0 0-7 0,0 0-2 0,0 0-2 15,0 0-20-15,0 0-26 0,0 0-17 0,0 0-14 0,1-1-13 0,-1 1-14 16,1-3 8-16,1 1 17 0,-1 1-3 0,-1 1-12 0,1-3 8 0,-1 3 11 16,2-2 5-16,-2 2 5 0,0 0 5 0,0 0 8 0,0 0 6 0,-2-1 6 15,0 1-3-15,-1 0-7 0,-1 0 4 0,0 1 7 0,-1 0-4 16,-1 1-6-16,0 2 3 0,-2 1 3 0,0 1-7 0,0 1-17 0,0 1 1 15,0 3 7-15,0 0-11 0,0 2-14 0,0 0 2 0,1 1 6 16,0 1-13-16,2 0-19 0,0 0-4 0,1 2 0 0,1-1-12 0,2-1-18 16,1 1-7-16,1-2-10 0,0 2-19 0,3-3-24 0,2 0-9 15,0-1-4-15,1-1-17 0,2-3-21 0,2 0-6 0,0-2 0 0,2-3-15 16,0-2-14-16,2-2 1 0,1-1 2 0,-1-2-2 0,1-2-5 16,0-1 12-16,0-1 16 0,-2-3 5 0,0 0-3 0,-1-1 20 0,-1 0 23 15,-1-1 5-15,-2-2 3 0,-1 1 23 0,-1 0 31 0,-2-1 7 0,-2 0 4 16,-1-1 25-16,-2 0 34 0,0 2 8 0,-2-2 3 0,-1 2 18 15,-1 0 23-15,-1 0 8 0,-1 1 8 0,1 1 8 0,-2 1 7 16,2 2-9-16,-2 0-9 0,1 1-11 0,0 2-4 0,1 1-19 0,0 2-22 16,-1-1-16-16,2 3-16 0,2 0-35 0,-1-1-42 0,3 2-33 0,0 0-29 15,-3 2-35-15,3-2-41 0,0 3-45 0,2 2-45 0,-1 0-44 0,2 1-40 16,-1 0-78-16,2 0-88 0,0 0-22 0,3-1 1 0,1-1 17 16,0 0 26-16,1 0 15 0,1-2 17 0,2-1 31 0,-2 0 33 15,2-1 39-15,0 0 135 0</inkml:trace>
  <inkml:trace contextRef="#ctx0" brushRef="#br0" timeOffset="19618.9918">5356 7322 0 0,'4'-7'255'0,"0"-1"102"0,-1 1 0 0,-1 1 9 16,1 0 13-16,-2 0 10 0,1 0 7 0,-1 0 21 0,0 3 25 0,1 0 4 15,-2 0-7-15,0 3-100 0,0 0-130 0,0 0-68 0,0 0-50 16,0 0-2-16,0 0 13 0,0 0-8 0,0 3-7 0,0 3 0 0,-2 1 8 16,1 4-14-16,0 1-18 0,-1 4 6 0,0 2 9 0,-2 3 0 0,-2 3-2 15,2 2 7-15,-1 1 10 0,0 3-6 0,-1 1-9 0,1 4-8 16,0-2-4-16,-1 1-13 0,2 3-14 0,2 0-14 0,-1-1-13 15,0 0-10-15,3-1-11 0,0-1-9 0,2-3-8 0,2-4-4 0,0-1-4 16,2-4-1-16,2-2-2 0,2-4-1 0,0-2-2 0,2-4 2 0,3-2 4 16,0-4 1-16,1-1 1 0,0-4 5 0,2-3 6 0,1-2 0 15,0-4-3-15,1-2 5 0,0-3 4 0,0-2-2 0,0-3-5 0,0-3 5 16,-2-2 8-16,2-2-3 0,-2-3-4 0,-1 0 4 0,0-2 10 16,-2-1-4-16,-2 0-3 0,1-1 5 0,-4 1 10 0,1-2-3 0,-3 2-2 15,0-1 7-15,-1 2 8 0,-2 1 2 0,-1 1 2 0,0 3 5 0,-3-2 10 16,1 5-1-16,-1 2 4 0,-2 2 4 0,-1 2 9 0,1 5-2 15,0 1-1-15,-1 3-4 0,0 1-7 0,-1 4-11 0,2 1-16 16,-2 3-11-16,3 0-8 0,-3 0-26 0,1 4-26 0,-1 1-23 0,0 2-21 16,2 2-41-16,-2 2-44 0,1 4-59 0,-1 0-66 0,0 3-68 0,2 1-67 15,-2 2-25-15,2 2-17 0,0-2 0 0,-1 3 1 0,1 0 19 0,1 0 22 16,-1 0 18-16,1-2 18 0,0 2 33 0,0-1 42 16</inkml:trace>
  <inkml:trace contextRef="#ctx0" brushRef="#br0" timeOffset="19971.4762">5971 7668 0 0,'0'0'405'0,"-2"-1"27"0,1-2-6 0,-2 2 7 0,1-1 10 16,-1-1-7-16,0 2-8 0,3 1 2 0,0 0 8 0,0 0-4 16,0 0-10-16,0 0-109 0,3 4-142 0,0-1-92 0,-1 2-72 0,2 1-9 15,2 1 15-15,-1 3-12 0,0 1-18 0,2 1 10 0,0 1 22 16,1 1-10-16,0 2-16 0,0 1 8 0,0 0 16 0,0 2-9 0,0 0-20 15,0 0 11-15,0 3 18 0,-2-1-9 0,1 1-18 0,-2 1 11 0,1 0 17 16,-2-1-7-16,-2 1-10 0,1 0 17 0,-2-1 25 0,1-2 2 16,-2-2-2-16,-2 0 14 0,0-2 22 0,-1-1 2 0,-1 1-2 15,-1-3 8-15,-2 0 13 0,0-1-4 0,-2-1-5 0,0 0 1 0,-1 0 4 16,0-3-10-16,-1 0-12 0,0 1-9 0,1-3-6 0,-1 0-7 0,0-1-8 16,2-1-9-16,0 0-11 0,-1 0-2 0,1-2-1 0,0 0-2 0,-1 0-7 15,1-1 1-15,1 0-1 0,1-1-2 0,1-1-8 16,-1 0-2-16,2-2-1 0,1 0-10 0,0-1-13 0,1-1-11 0,0-1-16 15,2-1-13-15,1 0-10 0,1-3-29 0,2 1-29 0,0-3-31 0,1 0-27 16,1-3-39-16,2 1-40 0,-1-1-76 0,1 0-80 0,1 0-44 0,0 0-32 16,0-1 4-16,0 1 10 0,0 0 10 0,0 1 13 0,0-1 25 15,0 2 33-15,-1 1 27 0,-2 0 27 0</inkml:trace>
  <inkml:trace contextRef="#ctx0" brushRef="#br0" timeOffset="20394.3551">6220 7295 291 0,'1'-4'519'0,"1"-1"12"0,-2 1 4 0,1-2-2 0,-1 0-5 0,1 1-5 15,-1 2 1-15,2-1-8 0,-1 2-9 0,0 1-17 0,2-1-19 16,-2 1-192-16,2 1-244 0,0 0-130 0,1 0-94 0,-2 1-100 0,2 2-104 16,0-1-62-16,0 2-50 0,0 1-13 0,0-1-2 0,-1 2 5 0,-2 0 8 15,1 2 17-15,-2-2 19 0,-2 0 21 0,-2 0 21 16,0 1 46-16,0-1 310 0</inkml:trace>
  <inkml:trace contextRef="#ctx0" brushRef="#br0" timeOffset="22305.6309">15015 1692 117 0,'-2'1'165'16,"1"2"4"-16,0 0 5 0,-1 1 9 0,0 2 12 0,-1 1 18 16,0 1 18-16,1 2-37 0,-1 2-55 0,0 0-16 0,1 0-4 0,-2 2-1 15,0 1 2-15,0 2 9 0,0-1 14 0,0 2-5 0,0 3-9 16,0-1 4-16,-2 4 5 0,2-2-9 0,0 4-13 0,0-1 8 15,-1 1 17-15,1 2-7 0,0-1-13 0,0 2 2 0,0 1 5 16,0 0-8-16,0 0-11 0,1 1 5 0,-1 1 9 0,2-1-7 0,-1 1-16 16,0 2-5-16,1-1-5 0,-2 2-11 0,1-2-13 0,-1 0-7 15,1 1-4-15,-1-1-8 0,0 2-8 0,0-1-6 0,0 1-6 16,0 1-5-16,0 1-4 0,0 1-6 0,-1-1-3 0,1 4 0 0,-1-1 2 16,-2 2-2-16,0 0-3 0,1 2 0 0,-2-2 0 15,-2 3 0-15,1 0 0 0,0-2-2 0,-1 2 1 0,0-1-1 0,0 1-1 16,1 0 3-16,0-2 0 0,-1 1-1 0,1 1-4 0,0-3 4 15,-1 3 1-15,2-2 0 0,-1 1-2 0,0-1-1 0,-1 1 0 16,1 1-1-16,0-1-2 0,-1 0 0 0,1 1 1 0,0-1-1 0,-1 2-3 16,1-2 2-16,0 2 2 0,-1-2-2 0,2 2-1 15,0 1 1-15,0 1 1 0,2 0 0 0,-1 1-2 0,0 1 4 0,2 2-1 16,-2-1-2-16,2 1-1 0,1 0 2 0,-1-2 2 16,1 0-1-16,1 1-2 0,2-3 2 0,-1 0 1 0,2-1 1 0,0-2 3 15,2 1-2-15,-1-2-1 0,2 1 0 0,-1-1-1 0,1-1-1 16,0 0 1-16,1 1-1 0,-2-2-2 0,2 1-1 0,0-1 1 15,-1 0-1-15,1 0-4 0,-1 0-1 0,-1 0 1 0,1-1 0 0,0 1 1 16,-1 0 4-16,0 0 1 0,-1 0-2 0,0 0-1 16,1 0 2-16,-2 0 1 0,0 1-2 0,0 1 1 0,0 1-1 0,0 0 4 15,0 0-1-15,0 1-1 0,0-1 0 0,-2 2 0 0,1-1 2 16,1-1-1-16,-1 2 2 0,-1 1 3 0,1-2-3 0,-2 2 0 16,1 0 0-16,-1 2 3 0,0-1-3 0,-1 2-1 0,0 0-1 15,-1 2 4-15,0 1-4 0,-2-2-2 0,0 2-1 0,1 2 1 16,-2-2-1-16,0 0 2 0,0 0 0 0,0 3 0 0,0-2 2 15,0 2-2-15,0 2 0 0,0-1 1 0,0 2-1 0,1 0-1 16,0-1 2-16,-1 1 7 0,2-1-2 0,0 1-2 0,1-1-2 0,0 1-1 16,-1-1-1-16,1-1 0 0,1 2 0 0,0 0 0 15,0 2-1-15,-1-2 1 0,1 0-2 0,-2 0 2 0,1 0 0 0,0 0 2 16,-1-2-1-16,0 2 2 0,-1 0-1 0,-1 0-1 0,0 0 2 16,0 2 5-16,-1 0-1 0,-2 0-2 0,0 1 2 0,1-1 5 15,-2 2 0-15,0-2 0 0,-2 2-3 0,2 1 0 0,-1-1-1 0,-2 2-4 16,1 0 2-16,-1 0 3 0,-1 2-3 0,0 1-6 15,-1 0 3-15,-2-2 5 0,0 2-1 0,1-1-1 0,-2 2 6 0,0-1 5 16,0 2 2-16,0 1-2 0,0 1 10 0,0 2 9 0,0 0 1 16,0 2 1-16,1 1 5 0,0 0 11 0,1-2 2 0,-1 2-4 15,2 0 5-15,-2 0 5 0,2 2-5 0,1-2-8 0,-2-2 1 16,2 1 2-16,0-1-4 0,2-2-10 0,-1-2 4 0,0-1 7 16,2-1-7-16,0-2-12 0,1-1 3 0,-2 0 5 0,2 1-8 0,-1-4-12 15,2 0 1-15,-1-2 10 0,3-2-5 0,0-1-5 0,-1-1 4 16,4-3 4-16,-1-2-8 0,2 0-13 0,-1-3 3 0,2-1 9 15,0-1-7-15,0-1-10 0,2-1 4 0,-1-2 7 0,0-1-3 16,2-1-11-16,0-2 1 0,-1-1 2 0,2-1-8 0,0-4-13 16,0 0-1-16,0-3 5 0,0-1-13 0,0-2-14 0,0 1-5 15,0-4 1-15,0 1-16 0,0-1-21 0,0-1-10 0,0-1-13 16,0-2-17-16,0 0-20 0,0-2-20 0,2-1-17 0,-2-1-16 0,0-2-14 16,0-2-22-16,0-1-25 0,-2 0-15 0,2-1-13 15,-1-4-10-15,1 2-8 0,0-1-11 0,0-4-9 0,0-4-15 0,0 5-17 16,0-5 1-16,0 0 2 0,0 0 14 0,0 0 14 0,0 0 29 15,3-5 37-15,-2-1 20 0,2-3 17 0</inkml:trace>
  <inkml:trace contextRef="#ctx0" brushRef="#br0" timeOffset="23973.9585">16595 1410 0 0,'-2'-1'174'0,"2"1"61"0,0-3 13 0,-1 1-2 0,1 0-6 15,-1-1 10-15,-1 1 14 0,1-1 12 0,1 1 5 0,-1 0-20 0,-1-1-32 16,1 0-53-16,0-1-61 0,-2 0-7 0,2 0 15 16,-2-1-4-16,2-1-10 0,-2 0 14 0,0-1 18 0,1-1 2 0,-1 0-7 15,0 0-1-15,-1-1 0 0,-1 0-9 0,1-1-13 0,-1 0 1 0,-2 1 1 16,0-2-7-16,-1 1-13 0,0 1-8 0,-2-1-5 0,-1 1-13 0,-2 0-10 15,-1 1-13-15,-2 1-10 0,0 1-6 0,-2 0-7 0,-1 0-7 16,-2 1-7-16,-1 1-6 0,1 1-4 0,-2 1-1 0,1 1-4 16,-1 1 0-16,-1 1 0 0,1 2 0 0,-1 0-1 0,0 2-1 0,2 1 1 15,-1 1-1-15,0 2 1 0,3 0-1 0,0 2-1 0,3 1 0 16,1 1 0-16,3 3 0 0,-1 0 2 0,4 2 1 0,0 1 0 16,1 1 0-16,2 3 0 0,1 0 1 0,2 2 2 0,0 1-1 0,2 1-1 15,1 0 2-15,2 1 2 0,2-2-1 0,1 1 2 0,1-2 0 0,3-1 0 16,2-4 2-16,0 0 1 0,2-4 6 0,3-2 3 15,0-4 10-15,1-1 7 0,1-3 2 0,2-5 4 0,1-2-1 0,1-3 2 16,2-4 2-16,1-5-2 0,1-4 6 0,2-4 9 0,-1-3-3 0,2-3-8 16,0-4-5-16,-1-3-2 0,0-1-12 0,-3 0-14 15,0-1-5-15,-3-1-8 0,-1 1-11 0,-3 1-13 0,1 1-10 0,-4-1-16 16,0 1-13-16,-1 1-15 0,-2 0-3 0,-1 2 0 0,0 2 2 0,-1-1 1 16,-1 3 0-16,0-1 1 0,0 3 10 0,0 1 11 0,-1 0 11 15,-2 2 9-15,0 2 20 0,1 1 19 0,-2 1 10 0,0 0 8 0,0 2 11 16,0 0 11-16,0 3 4 0,0 1-4 0,0 0 4 0,0 3 7 15,0 0-3-15,0 1-5 0,0 1-2 0,0 1 1 0,1 0-6 0,0 1-8 16,-1 0-4-16,2 1-3 0,-2 1-4 0,0 0-5 0,0 1-3 16,0 0-2-16,-2 0-5 0,1 1-5 0,-3 1-3 0,3 1 0 15,-2 1-3-15,0 0 0 0,-1 0 0 0,0 3 3 0,0 0 0 0,-1 2 0 16,-2 0 0-16,1 3 0 0,-2 2 1 0,-2 2 2 0,1 2 2 0,-2 2 4 16,-1 2 3-16,-1 1 1 0,0 2 5 0,-1 2 3 0,0 0-1 15,-1 0-1-15,0 3 1 0,1-1 1 0,-1 3 0 0,-1 2 0 16,1 0 0-16,1 2 3 0,-1 0-2 0,0 2-1 0,1 2-10 0,-1-1-13 15,2 1-25-15,-1 1-27 0,2-2-18 0,2-1-15 0,0-1-36 0,2-3-40 16,3-1-31-16,0-3-23 0,2-2-28 0,0-3-28 16,3-1-52-16,2-6-58 0,-1 0-14 0,2-5-4 0,1-3 19 0,0-2 23 15,1-3 17-15,2-3 15 0,-1-4 36 0,4-2 39 0</inkml:trace>
  <inkml:trace contextRef="#ctx0" brushRef="#br0" timeOffset="24392.117">17069 1297 0 0,'-1'-3'229'16,"0"-1"127"-16,-2 0 16 0,0 0 3 0,1-2 3 0,-2 0 6 15,0 0 9-15,0 0 1 0,0 0-1 0,-2 0 15 0,1 1 24 0,-2 0-103 16,1 0-137-16,-1 0-51 0,-1 2-27 0,0-2-24 0,0 1-24 0,0 2 1 16,-1 0 8-16,1-1-12 0,0 2-18 0,-2 0 2 0,2 1 7 0,-1 1-21 15,1 0-29-15,-1 2 2 0,1 0 12 0,0 1-10 0,0 2-20 0,0 0 9 16,0 1 15-16,0 1-11 0,0 2-14 0,1 1 7 0,0 1 21 15,2 0-9-15,0 1-15 0,1 0 4 0,1 0 11 0,2 1-16 0,-1-1-25 16,4-1 5-16,-1 0 12 0,2 0-12 0,1-1-21 0,0-2 6 0,2 0 18 16,1-1-10-16,1-1-19 0,0-1 5 0,3 0 9 0,-1-2-6 0,1-1-10 15,1-1 13-15,0-1 18 0,0-2-3 0,0-1-8 0,0 0 16 0,-1-2 16 16,-1 0-5-16,0-1-13 0,-2-1 15 0,-2 0 24 0,0-1 5 0,-1-1-1 16,-1 1 20-16,-1 0 24 0,-2-1 3 0,0 0-4 0,-1 0 11 15,-1 1 16-15,0 0 1 0,-1-1 0 0,0 1 7 0,-1 0 16 0,0 1-8 0,1 0-11 16,-1 1-1-16,-1 0 3 0,1 1-9 0,1 0-13 0,-1 0-5 15,0 2 0-15,2 0-11 0,0-1-10 0,1 3-9 0,-2-1-6 0,2 1-13 16,0 0-14-16,0 0-9 0,0 0-9 0,0 0-9 0,0 0-11 16,0 0-1-16,-1 4 3 0,1-1-3 0,0 2-4 0,-1 2-4 0,1 0-2 15,-2 2-16-15,1 0-22 0,0 2-9 0,-1 1-6 0,1-1-16 0,1 1-22 16,-1 1-16-16,-1-1-16 0,2 0-23 0,-1 0-23 0,1 0-40 0,0-1-43 16,0 1-34-16,3-2-31 0,-1-1-28 0,2 0-26 0,2-3 0 0,2-2 7 15,1 0 22-15,0-2 25 0,3-2 24 0,0-1 21 0,2-2 21 0,0-1 18 16</inkml:trace>
  <inkml:trace contextRef="#ctx0" brushRef="#br0" timeOffset="24940.7737">17280 1312 0 0,'1'-5'364'0,"-1"1"46"0,-1 1 11 0,0-1 14 0,-1 0 18 16,1 1-1-16,0 0-5 0,-1 1 4 0,1 1 10 0,1 1-5 0,-3-1-6 16,3 1-116-16,0 0-143 0,0 0-79 0,0 0-53 0,-2 0-16 0,0 1-5 15,1 1-20-15,-2 1-24 0,1 1 4 0,-1 1 13 0,0 1-10 0,-1 1-14 16,0 2 7-16,0 0 13 0,0 2-7 0,0 0-12 0,0 1 9 0,0 0 12 15,2 0-7-15,-1 0-19 0,0 0 4 0,2 0 5 0,0 0-14 0,-1-1-23 16,2 1-3-16,0-3 1 0,0 1-14 0,0 0-20 16,2-2 1-16,-1-1 10 0,0-1-8 0,2-1-14 0,-2 0 8 0,2-2 18 15,1 0 0-15,-1-2-6 0,1 0 14 0,1-2 22 0,0 0 3 0,2-2 0 0,1 0 15 16,0-2 19-16,0-1-4 0,1-1-9 0,1 0 11 0,-1-2 13 16,0 0-5-16,-1-2-10 0,2 0 12 0,-2 0 21 0,0 0-1 0,-2 1-7 15,1-1 14-15,0 0 20 0,-1 0 1 0,0 2-6 0,0-1 16 0,0 0 26 16,-1 1-1-16,-1 2-8 0,0-1 7 0,0 1 16 0,0 1-11 0,-1 1-18 15,-2 2-2-15,0 0 5 0,1 1-15 0,-2 2-22 0,0 0-4 0,0 0 2 16,0 0-18-16,0 0-25 0,0 0-2 0,1 2 4 0,0 2-13 0,1 0-19 16,-2 2 1-16,0 0 7 0,0 1-7 0,0 1-15 0,0 2 2 0,-2-1 5 15,1 2-11-15,0 1-20 0,1-1-5 0,-2 1 4 0,2-1-19 0,0 1-23 16,2-1-8-16,0-1-3 0,1 0-8 0,1-2-10 0,1 1-3 16,2-3 0-16,1 0 0 0,0-3-3 0,3 0 2 0,1-3-1 0,0 0 8 15,1-3 11-15,2-1 7 0,-1-1 6 0,1-2 21 0,1-2 24 16,0 0 7-16,0-1 5 0,-1-2 23 0,1 0 25 0,0 0 15 0,-2-1 10 15,0-2 31-15,-1 2 35 0,0 1 25 0,-1-1 20 0,-1 1 25 0,-2 1 23 16,1 2 17-16,-4 0 17 0,1 1 7 0,-3 2 6 0,0 1-8 0,-1 0-5 16,-2 3-17-16,-1-1-17 0,0 3-13 0,0 0-15 0,0 0-28 0,0 0-29 15,0 3-11-15,0 0-5 0,1 2-23 0,-1 2-30 0,0 2-6 0,0 2 0 16,0 1-6-16,-1 3-9 0,0 2 6 0,-1 2 13 0,0 3-2 0,-1 1-8 16,-1 1 6-16,0 2 7 0,-1 2-5 0,-1 0-8 0,1 2-2 15,-2 0 2-15,2 2-15 0,0-2-22 0,-1-2-17 0,1 1-11 0,1-1-35 16,0-3-43-16,1 0-40 0,1-2-43 0,-1-1-52 0,0-2-52 15,1-1-69-15,-1-1-73 0,0 0-22 0,-1-3-7 0,0-2 11 0,-1 1 17 16,-2-4 17-16,-2-1 15 0,0-1 33 0,-2-4 36 0,-1-1 44 0,-3 0 241 16</inkml:trace>
  <inkml:trace contextRef="#ctx0" brushRef="#br0" timeOffset="25110.2483">16801 2026 192 0,'-12'0'474'0,"2"-2"12"0,2-1 6 0,1 0 0 0,3-1 0 0,0-2 0 16,1 3 3-16,2 0-6 0,0 0-9 0,-1 0-6 0,1 1-8 0,1 2-179 16,0-3-239-16,0 3-132 0,0-3-102 0,1-1-80 0,2 2-74 15,1-2-64-15,3 2-62 0,2-2-19 0,2 1-7 0,2-2 5 0,3 1 7 16,1-2 6-16,3 0 6 0,2 0 28 0,-1 0 37 0,2-3 53 0,-1 0 316 16</inkml:trace>
  <inkml:trace contextRef="#ctx0" brushRef="#br0" timeOffset="25725.8144">18551 626 298 0,'5'-3'321'0,"-4073"0"14"0,8148 1 11 0,-4075 0 8 0,2 0 6 0,0 1 17 16,1 0 19-16,1 1 4 0,2 0 4 0,1 1-58 0,1-1-77 16,2 1-65-16,1 1-63 0,1 0-21 0,0-1-5 0,2 2-17 0,-2 0-19 15,1 1-5-15,-1-1 2 0,0 1-20 0,-2 1-26 0,0 1-2 0,-3 0 7 16,0 0-22-16,-2 0-26 0,-2 0 2 0,-1 0 10 0,-2 1-11 0,-1 0-23 16,-2 0 10-16,-2 1 16 0,-2 0-9 0,-2 2-17 0,-2-1 7 0,-4 1 13 15,0 1-9-15,-5-1-17 0,-1 4 11 0,-3-2 17 0,-2 1-5 0,0 0-12 16,-2 0 10-16,-1 0 20 0,1 1-7 0,1-2-16 0,0-2 10 0,2 0 14 15,2 0-5-15,2-3-16 0,2 0 4 0,2-1 11 0,4-1-11 0,2 0-16 16,0-3 4-16,4 0 11 0,-1 1-5 0,3-3-16 0,1 2 10 0,2-1 16 16,1 1-5-16,1-2-5 0,2 1 11 0,1 0 22 0,1-1-2 0,3 1-5 15,2-1 14-15,0 0 23 0,2-1-4 0,0 1-5 0,3-1 13 0,-2 0 18 16,2-1-5-16,-2 1-11 0,-1 1 5 0,2-1 13 0,-4 1-11 0,1 1-18 16,-2-1 9-16,-1 1 13 0,0 2-10 0,-2-1-13 0,-1 1 4 0,-1-1 12 15,-1 0-14-15,-2 2-20 0,0 0 5 0,-2 0 13 0,0 1-11 0,-3 0-18 16,-2 1 6-16,0 1 15 0,-4 2-11 0,0-1-16 0,-4 3 6 0,-2 0 14 15,-4 2-11-15,-1 0-15 0,-4 3 7 0,-3-1 11 0,-3 3-13 0,0 0-25 16,-1 0-7-16,0 0-1 0,2 1-34 0,0 1-40 0,2-1-40 0,2 0-46 16,0 0-62-16,5 0-71 0,1 1-54 0,1-1-48 0,3-1-21 0,2 0-9 15,2-3 9-15,1 1 15 0,2-3 10 0,2 0 11 0,2-2 26 16,2-1 31-16</inkml:trace>
  <inkml:trace contextRef="#ctx0" brushRef="#br0" timeOffset="26993.1441">19264 1183 0 0,'-20'12'72'0,"1"-2"124"0,3-1-4 0,0 0 12 0,4-1 14 16,2-2-11-16,0 0-21 0,4-1 30 0,2 0 43 0,2-3-8 0,2-2-26 16,2 4-29-16,2-3-28 0,1 0-9 0,3 0 0 0,1-1 3 15,2 0 3-15,1 0-3 0,4-1-9 0,0-1 2 0,3-1 1 0,-1 1-5 16,2-2-8-16,2 1-10 0,-2-1-8 0,0 1-2 0,0 0 3 0,-2 0-14 16,1 0-20-16,-3 1 4 0,0 1 9 0,-3-1-11 0,1 1-14 15,-4 1 1-15,1 0 10 0,-2 0-17 0,-2 1-26 0,0 1-2 0,-2-1 5 16,-1 1-16-16,-1 2-26 0,-3-1 4 0,0 1 11 0,-3 1-10 0,-2 1-16 15,-2 1 5-15,-1 0 14 0,-3 2-8 0,-3 0-12 0,-2 2 1 0,-2 1 5 16,-2 1-16-16,-2 0-28 0,-1 2-8 0,-2-1-5 0,-2 2-26 0,2-1-34 16,-2 1-22-16,2 0-19 0,-1-1-31 0,4 1-33 0,-1-1-52 0,3 1-61 15,3 0-53-15,1-1-55 0,4 0 1 0,1-2 14 0,4 0 11 0,2 0 9 16,2 0 23-16,3-1 26 0,2-1 25 0,2 0 25 0</inkml:trace>
  <inkml:trace contextRef="#ctx0" brushRef="#br0" timeOffset="28630.334">16489 2974 0 0,'-5'-11'6'0,"-2"2"196"0,1 0-7 0,-2 2 17 15,0-2 23-15,0 1 2 0,-2 1-4 0,1 1 10 0,0 0 16 16,-2 3-25-16,0 0-37 0,-1-2-46 0,0 4-47 0,-1-1-22 0,-2 2-13 16,-1 2 14-16,0-1 19 0,-1 4-14 0,0-2-19 0,-2 3 6 0,-1 1 17 15,0 1-5-15,0 4-8 0,-1-2 5 0,-1 4 9 0,0 1 2 16,0 0-1-16,0 3 4 0,-2 3 4 0,1 0-2 0,0 1-1 0,1 1-7 16,0 2-8-16,1 1-8 0,2-1-2 0,2 2-13 0,1 0-11 15,1 2-2-15,2 1 3 0,2-2-14 0,2 4-19 0,1-2 2 0,1 0 7 16,3 0-15-16,3 0-20 0,1 0 2 0,1-2 12 0,5-1-12 15,0-3-19-15,4-1 7 0,0-2 13 0,4-5-8 0,2-1-17 0,1-3 4 16,2-4 14-16,2-4-12 0,0-2-19 0,3-2 4 0,2-5 10 16,-1-1-5-16,3-3-11 0,0-3 12 0,1-1 19 0,2-4-5 0,0-2-16 15,1-2 5-15,1-3 14 0,0-2-7 0,1-1-8 0,-1-1 4 0,-1-1 12 16,0-1-2-16,-3-1-5 0,-2-1 5 0,0 1 8 0,-5-2 0 16,0 0-6-16,-2-3 14 0,-3 0 17 0,-1 0 1 0,-3 0-10 15,1-2 7-15,-4 1 10 0,1 1-2 0,-2 0-7 0,1 0 20 0,-2 3 28 16,-2-2 10-16,0 4 5 0,-1 2 12 0,-1 1 15 0,0 2-6 0,-1 2-9 15,-2 3 11-15,0 2 16 0,-1 2-3 0,0 1-8 0,0 1 8 0,0 1 11 16,0 2-17-16,0 3-23 0,0-1-5 0,0 2-2 0,0 1-12 0,0 1-18 16,0 0-2-16,0 1 2 0,0 1-10 0,2 2-16 0,-2-1 2 15,0 3 3-15,0 0-7 0,0 0-11 0,1-1-2 0,-1 1 2 0,0 0-7 16,0 0-11-16,3 1 0 0,-1 2 3 0,1 0-5 0,1 2-5 16,-1 1 2-16,1 1 5 0,0 2-1 0,-2 2-5 0,1 2 6 0,-2 1 6 15,1 1-2-15,-2 3-4 0,-2 1 6 0,1 1 6 0,-3 4-1 0,0 0-4 16,-1 1 4-16,-3 4 7 0,0 1-3 0,-2 0-5 0,0 3 5 0,-2 1 6 15,-2 2-4-15,1 2-7 0,-2 1 2 0,-1 1 5 0,0 1-14 16,-1-1-15-16,1 2-6 0,0-1 0 0,0-1-20 0,1-2-25 16,2-1-7-16,1-2-4 0,3-1-22 0,1-2-28 0,1-1-19 0,3-2-17 15,1-2-16-15,2-3-16 0,2-2-21 0,2-2-21 0,1-2-18 0,1-3-18 16,2-3-45-16,2-2-52 0,2-2-19 0,1-2-8 0,0-2 17 16,3-2 23-16,-1-2 21 0,1 0 21 0,1-3 15 0,0-2 17 15,0-1 28-15,0 0 207 0</inkml:trace>
  <inkml:trace contextRef="#ctx0" brushRef="#br0" timeOffset="28995.7868">17020 3329 0 0,'0'-6'369'0,"0"0"33"0,-1 0 12 16,-2 0 22-16,0 0 28 0,-1-1 2 0,-1 1-2 0,0 0-4 0,-1 0 4 16,1 1-8-16,-2 2-8 0,1-1-116 0,-1 1-149 0,0 0-71 15,-1 3-49-15,-1 0-15 0,0 0-3 0,-2 3-28 0,-1 0-34 0,0 3 2 16,0 0 12-16,0 0-3 0,-1 3-9 0,1 1 9 0,1 2 18 15,-1 0-9-15,1 3-12 0,2-1 8 0,1 2 13 0,0 1-8 0,1-1-14 16,1 2 1-16,2 2 3 0,0-2-18 0,2 1-27 0,1-1 1 0,2 0 10 16,2-3-14-16,1 2-20 0,1-5 8 0,3 0 15 0,2-3-10 15,0 0-16-15,2-3 8 0,0-2 14 0,2-2 2 0,-1-1-2 16,2-1 20-16,-2-1 29 0,2-2 5 0,-1-3-5 0,1-2 18 0,1 1 22 16,-1-5-2-16,-1 0-10 0,1 0 13 0,-2-5 16 0,2 1-2 0,-2-2-10 15,-1 0 12-15,0-3 17 0,0 1-7 0,-2-1-10 0,-1 0 5 16,0 0 13-16,-2 0-5 0,0 0-13 0,-2 0 8 0,-1 0 13 15,-1 2-6-15,-1 1-11 0,-2 0 4 0,0 3 5 0,0 0-13 0,-1 3-19 16,-2 0-8-16,1 1-3 0,-2 4-32 0,1-1-38 0,-1 2-31 0,0 2-25 16,0 1-40-16,0 1-46 0,0 4-65 0,0 1-73 0,-1 0-71 0,-1 3-68 15,1 1-17-15,1 1 1 0,0 1 5 0,3 1 5 0,-1 1 24 16,4 1 30-16,0-3 27 0,4 0 26 0,2 1 34 0,1-1 255 16</inkml:trace>
  <inkml:trace contextRef="#ctx0" brushRef="#br0" timeOffset="30213.0985">18723 2626 0 0,'-2'-8'135'15,"1"-2"105"-15,0 1 7 0,-1 0 17 0,1 1 21 0,-2 1-4 16,2-1-13-16,-2 1 14 0,1 1 18 0,-1 0-21 0,-1 1-34 0,1 1-49 16,-1 1-52-16,2-2-21 0,-2 2-10 0,0-1-8 0,0 2-3 15,1 1-17-15,-1-1-16 0,0 1-6 0,-1 1-1 0,-1 1-2 0,1 1 0 16,-2 1 0-16,-1 0-2 0,-1 0-2 0,0 3-5 0,-2 0-9 0,0 0-11 16,-1 0 5-16,0 3 9 0,-1 0-4 0,1 0-11 0,0 0 4 0,1 1 11 15,1 1-6-15,-1 1-12 0,2 0 6 0,1 1 9 0,0 1-4 0,1 4-13 16,2-2 8-16,-1 4 14 0,1 1-10 0,0 1-17 15,-1 2 8-15,2 3 16 0,-1 0-10 0,-2 2-19 0,1 1 6 0,-1 0 17 16,-1 1-13-16,0 4-19 0,-1-2 3 0,-2 1 14 0,-1 1-13 0,-1 1-20 16,-1 0 5-16,0-2 17 0,-2 1-13 0,1-2-19 0,-1-3 10 0,-1 0 17 15,1 0-11-15,0-3-19 0,1-2 10 0,-1-2 19 0,3-2-9 16,-1 0-17-16,1-5 11 0,1 1 18 0,1-4-10 0,1-2-19 16,0-1 11-16,1-2 18 0,0-2-10 0,1-2-25 0,1-2 10 0,-1-1 16 15,1-2-11-15,1-1-16 0,0-2 8 0,1-1 17 0,1-2-5 0,0-2-17 16,1 0 12-16,2-3 18 0,0-2-12 0,1 1-17 0,1-2 13 0,2-2 22 15,-1 2-6-15,2-1-15 0,0-1 10 0,2 2 20 0,0 0-9 16,1 0-18-16,0 2 8 0,1-1 17 0,0 2-10 0,0 0-18 16,0 3 9-16,0-1 20 0,0 2-8 0,0 1-21 0,-2 1 10 0,1 1 14 15,0 1-10-15,-2 2-17 0,-1-1 6 0,0 2 16 0,0 1-10 0,-1 1-19 16,1 1 10-16,-2 1 19 0,1 0-8 0,0 3-20 0,-1 0 10 16,1 1 20-16,0 2-7 0,-2 2-17 0,0 1 9 0,-1 1 18 15,0 4-9-15,-1-1-17 0,0 2 11 0,-1 2 17 0,0 1-8 0,0 1-17 16,0 4 10-16,0-1 17 0,1 2-10 0,0 0-18 0,1 2 6 0,1-2 12 15,0 3-22-15,1-3-35 0,0 1-20 0,2 1-14 0,0-4-34 0,2 2-37 16,-1-1-55-16,3-1-64 0,0-2-59 0,3-3-64 0,1-1-10 16,0-2 3-16,2-3-3 0,1-2-4 0,0-2 19 0,1-2 25 0,-2-3 23 15,2-1 26-15</inkml:trace>
  <inkml:trace contextRef="#ctx0" brushRef="#br0" timeOffset="31615.2391">17723 5195 216 0,'-12'-5'238'0,"-2"0"5"0,1 2-3 15,-2 0 5-15,1 2 5 0,-4 0 4 0,2 1 1 0,-2 2-11 16,-1 1-14-16,-2 1-47 0,-1 2-54 0,-2 2-8 0,0 0 10 16,-2 3-8-16,-1 2-11 0,-2 0-4 0,-2 3 0 0,0-1-4 0,-2 3-8 15,1 0 1-15,-1 3 5 0,1 0 3 0,-2 2 2 0,4 0-5 0,-1 1-8 16,2 1-7-16,1 0-7 0,2-1-19 0,2 2-16 0,3-2 3 0,2 0 9 15,2 0-9-15,4 0-13 0,1 0 2 0,2 1 11 0,4 0-16 16,2 3-23-16,1-1-11 0,4 0-7 0,2 3-28 0,4 0-37 0,1 0-32 16,2 0-31-16,5-2-44 0,1-1-50 0,4 0-63 0,3-1-66 15,3-5-29-15,4-2-14 0,2-2 1 0,2-2 7 0,2-5 8 0,3-2 8 16,1-2 20-16,0-6 28 0,-1 0 34 0,-1-2 246 0</inkml:trace>
  <inkml:trace contextRef="#ctx0" brushRef="#br0" timeOffset="31965.5288">17881 5866 0 0,'-6'-5'319'0,"-4"1"76"0,0 1-5 0,-2-3 7 16,-3 3 10-16,0-2-2 0,-1 1-6 0,-2 2 12 0,-1-1 13 15,0 2-1-15,-2 1-6 0,0 1-106 0,-2 2-133 0,0 0-83 0,-1 2-67 16,2 1-5-16,0 1 13 0,1 2-11 0,0-1-19 0,2 2 6 0,3-1 14 16,1 2-16-16,5-2-23 0,0 0 5 0,4 1 16 0,0-2-10 15,4 2-14-15,0-1 7 0,4 2 18 0,2-2-15 0,2 1-23 0,2 1-1 16,2-2 8-16,3 0-25 0,3 0-26 0,1 0-10 0,3-3-1 15,3-2-13-15,1-2-19 0,1 1-1 0,1-3 2 0,0-3-5 0,1 1-6 16,-2-2 7-16,1-2 11 0,-4 0 11 0,0 0 8 0,-2-2 25 16,-3 1 29-16,-1-1 23 0,-4 1 23 0,-1-2 25 0,-2 0 25 0,-2 1 14 0,-3-1 11 15,-2 0 19-15,-2 0 22 0,-1 0 11 0,-2 0 9 16,-1 2 9-16,-1-2 12 0,-2 0-6 0,-1 3-10 0,0-2-4 0,-1 1-1 16,0 1-13-16,-1 0-19 0,0 1-2 0,0 1-1 0,1 1-17 0,0 0-29 15,1 3-8-15,0-2-1 0,1 2-19 0,0 2-29 0,2-2-9 0,0 3-6 16,1 0-24-16,1 0-33 0,2 1-14 0,1 1-10 15,0 1-24-15,2 0-30 0,2 0-19 0,0 0-19 0,3 0-22 0,1 0-25 16,1 0-32-16,2 0-32 0,1 0-22 0,1-3-24 0,2 0-19 0,1-2-20 16,1-1-11-16,1 0-7 0,2-1 17 0,-2-1 22 0,2-2 24 0,0-1 19 15,0 1 23-15,-1-1 21 0</inkml:trace>
  <inkml:trace contextRef="#ctx0" brushRef="#br0" timeOffset="32416.0952">18169 5849 15 0,'6'-1'361'15,"-1"-2"35"-15,-2 0 29 0,-1 1 7 0,0 1 4 0,-2 1 22 0,0 0 26 16,0 0-2-16,0 0-11 0,0-3 13 0,0 3 19 0,0 0-115 15,0 0-151-15,0 0-72 0,0 0-46 0,0 0-38 0,0 0-35 0,-3 1-5 16,0 2 1-16,2 0-23 0,0 2-31 0,-2 1-10 0,0 0-8 16,1 1-6-16,-1 2-3 0,0 2 15 0,-1-1 22 0,0 2-1 0,2 0-6 15,-2 2 8-15,1-2 13 0,-1 1-8 0,1-1-14 0,1 2 1 0,0-2 7 16,0-2-13-16,0 1-19 0,2-2 4 0,0 1 7 0,0-2-11 16,2-2-14-16,-1 0 7 0,2-2 13 0,-1-2-10 0,1 1-13 15,0-2 9-15,1 1 17 0,0-4-5 0,1 1-11 0,0-2 16 0,2 1 22 16,1-2-6-16,0-2-11 0,1-2 13 0,1-1 19 0,-1 0-11 0,2-1-19 15,-1-2 9-15,1 0 20 0,0-2-11 0,-2-1-20 0,2 2 11 16,-2-1 18-16,2 1-7 0,-2-2-14 0,2 3 10 0,-2-2 19 0,2 2-8 16,-2 2-15-16,2-2 10 0,-2 4 19 0,0-1-5 0,1 2-15 15,-2 1 9-15,0 0 15 0,0 3-8 0,0 0-17 0,0 0 7 0,0 1 13 16,-2 2-7-16,2 2-15 0,-1 1 6 0,1 0 17 0,-1 0-11 16,-1 3-15-16,1 1 7 0,0 2 13 0,-1 0-7 0,0 3-11 0,-2 2 7 15,-2 1 15-15,1 3-8 0,-3 0-13 0,-1 4 8 0,-2 1 14 16,-2 4-8-16,-2 1-13 0,-1 4 7 0,-3 1 13 0,-2 1-9 0,0 4-14 15,-2 1 8-15,-1-2 12 0,0 4-9 0,-1-4-15 0,1 1 8 0,-2-2 13 16,1-2-9-16,1-1-12 0,0-1 7 0,0-2 14 0,1-5-3 16,1 1-10-16,0-5 10 0,2-2 18 0,2-2 0 0,-1-2-6 15,2-3 10-15,-1-3 11 0,2 0-3 0,0-3-7 0,2-3 2 0,-2 0 10 16,1-2-8-16,0-1-12 0,1-1-2 0,-2-2-2 0,1 0-19 0,0-2-26 16,2-2-19-16,-2-1-14 0,2-1-38 0,1-1-45 0,0-4-53 0,1 1-50 15,2-2-65-15,0-3-68 0,-1 0-53 0,2 0-53 0,2-2-12 16,-1-2 0-16,0 1 10 0,1-2 19 0,-1-1 11 0,0 0 13 15,1-3 35-15,-1 2 40 0</inkml:trace>
  <inkml:trace contextRef="#ctx0" brushRef="#br0" timeOffset="32666.2106">18043 5557 142 0,'-8'-6'414'0,"1"-1"17"0,-1-1 17 0,1-2 10 0,2-2 8 16,0 1 19-16,-1 0 17 0,2 2 13 0,2 0 8 0,-1 2 2 15,0 1 0-15,2 0-150 0,1 1-195 0,0 2-55 0,0-1-17 16,0 2-15-16,1-1-20 0,2 2-11 0,0 0-8 0,1 0-17 0,1 1-14 16,2-1-7-16,2 1-8 0,3-2 1 0,1 2 7 0,5-1-2 0,-1 1-2 15,3 0 0-15,1 0 6 0,2 0-2 0,1 0 1 0,-1 0-8 0,1 0-8 16,0 0-16-16,-2 1-19 0,0 1-32 0,-1-1-35 16,-2 1-25-16,-1 1-25 0,0-1-32 0,-1 3-36 0,-2 0-53 0,-1-1-56 15,0 2-58-15,-2 2-58 0,0-1-36 0,-2 1-27 0,2-1 5 0,-1 1 13 16,-2-1 27-16,1 0 30 0,-1 0 24 0,0-1 19 0,-1 0 35 0,0 0 36 15</inkml:trace>
  <inkml:trace contextRef="#ctx0" brushRef="#br0" timeOffset="33116.4368">19333 5172 0 0,'6'-4'318'0,"-2"1"57"16,-2 0 6-16,0 0-6 0,-1 0-6 0,-1 1 6 0,0 2 10 15,0 0-1-15,0 0-6 0,0 0 5 0,0 0 5 0,-3 1-119 0,1 2-154 16,-2 1-56-16,0 4-25 0,-2 1-8 0,0 3-7 0,-2 3 19 0,-2 1 23 16,0 4-2-16,-2 1-16 0,0 3 13 0,0 1 22 0,-2 3-5 15,2 2-11-15,-1 0 8 0,1 2 14 0,0 1-10 0,0 0-19 16,0 1 1-16,1 0 5 0,-1 0-16 0,2 1-24 0,-1 0 2 0,0 0 10 15,2 1-21-15,0-1-26 0,1 1-2 0,0-3 7 0,1 0-18 0,2-3-20 16,2-3 5-16,0 0 11 0,3-5-10 0,3-2-17 0,1-2 7 16,3-3 13-16,2-3-8 0,3-3-16 0,3-2 10 0,2-2 17 0,2-5-7 15,2 0-15-15,3-5 11 0,1-2 19 0,1-2-9 0,2-5-15 16,0 1 9-16,1-5 15 0,-1 0-8 0,1-3-13 0,-1-2 11 0,-1-2 17 16,0-1 1-16,-1-1-7 0,-2-1 20 0,0-2 27 0,-2 0 0 0,-2-2-9 15,-2 0 14-15,0 0 17 0,-4 0-2 0,0 0-5 0,-2 0 12 0,-2-1 19 16,0 1-8-16,-2 1-17 0,-2-1 3 0,0 1 10 15,-1 2-14-15,-1 2-22 0,0 0 7 0,-1 5 14 0,-2 0-5 0,0 3-16 16,1 2 2-16,-2 3 9 0,-2 0-19 0,2 5-28 0,-1 0-10 0,0 3-10 16,-1 2-29-16,1 1-38 0,-2 2-31 0,3 1-31 0,-4 1-46 0,0 3-49 15,0 2-67-15,0 1-71 0,0 1-29 0,-1 2-13 0,1 1 9 16,0 1 15-16,0 1 17 0,1 1 14 0,2 1 26 0,0-1 29 16,1 1 35-16,1 0 232 0</inkml:trace>
  <inkml:trace contextRef="#ctx0" brushRef="#br0" timeOffset="33517.0969">19929 5740 18 0,'-1'-6'355'0,"0"0"14"0,-1-2 14 16,1 1 8-16,0 0 7 0,-1 1 19 0,1 0 25 0,0 1 4 0,-1 2-2 15,1 0 4-15,0 1 5 0,1 2-135 0,0 0-178 0,0 0-46 0,0 0-4 16,0 0-19-16,0 0-23 0,-3 1-3 0,2 1 1 0,-2 2-23 0,0 1-35 16,1 1 3-16,-2 1 9 0,-2 3-9 0,1 2-14 15,-2 0 11-15,1 1 21 0,-2 2-9 0,0 0-16 0,-2 2-4 0,1 1-2 16,0 0-37-16,-1 0-43 0,1 1-39 0,-2 1-42 0,1 1-57 0,-1-3-63 16,2 3-52-16,-1-2-52 0,1-1-20 0,2-1-14 0,1-2 3 0,2-2 9 15,1-2 9-15,3-4 12 0,1-1 30 0,5-3 34 16</inkml:trace>
  <inkml:trace contextRef="#ctx0" brushRef="#br0" timeOffset="34234.7765">20079 5792 0 0,'-6'-1'247'0,"2"-1"77"0,0 1-1 0,2-1 13 0,-2-1 18 15,1 2 9-15,-1-2 7 0,1 1 10 0,2 1 11 0,1 1-5 16,0 0-8-16,-1 0-119 0,1 0-146 0,0 0-52 0,0 0-20 0,0 0-2 15,0 0 6-15,2 0-15 0,1 1-24 0,0 1-8 0,-1 1-4 16,2-2-13-16,0 2-22 0,2 0 1 0,-1 0 4 0,2 0-2 0,1 0-8 16,0-1 2-16,0 1 7 0,1 0-10 0,0-3-8 0,1 0-5 0,-1 0-2 15,0 0-4-15,-1 0-9 0,0-2-4 0,0 1-4 0,-1-2 8 16,0 1 9-16,-2-2 3 0,-1 1 0 0,0 0 12 0,-1-2 15 0,-1 1 17 16,-2-1 19-16,0 1 16 0,-1-2 17 0,-2 0 15 0,1 1 11 15,-4 1 17-15,1-1 19 0,-2 1 11 0,-1 1 13 0,-1 0 8 0,-2 0 7 16,1 1 2-16,-1 1 5 0,0 1-12 0,-1 0-18 0,0 0-3 0,0 3 2 15,2 0-13-15,-2 1-14 0,1 1 2 0,0 1 11 0,2 0-15 16,0 1-24-16,1 1 2 0,1 1 7 0,0 0-15 0,2 0-21 16,1 0 4-16,1 3 10 0,2 0-13 0,0-2-19 0,1 2 8 0,1 2 11 15,2-2-16-15,-1 0-25 0,2 0-7 0,2 0 1 0,0 0-23 0,2 0-33 16,2 0-8-16,0-3-2 0,4 0-23 0,-1-2-29 0,3 1-14 16,0-4-10-16,1 1-11 0,2-4-14 0,1-1-2 0,0-1-1 15,0-1 14-15,0-2 13 0,0-1 18 0,0-1 19 0,0-1 20 0,0-2 18 16,-1 0 24-16,-2-2 23 0,0-1 25 0,-1 2 27 0,0-4 13 0,-2 1 11 15,-1 1 14-15,-2-2 13 0,-1-1 0 0,0 2-5 0,-1-4 8 0,-1 4 11 16,-1-4 11-16,-1 4 14 0,0-4 3 0,-1 4 5 0,-1 1 10 16,0 0 15-16,0-2 13 0,-3 5 14 0,2 0 8 0,-2 3 5 15,-1 0-5-15,0 2-11 0,0-1-8 0,0 2-5 0,0 3-25 0,0-3-29 16,0 3-5-16,-1-1-2 0,1 1-19 0,-3 1-28 0,1 1-17 0,-2 2-12 16,0 1-9-16,-2 1-8 0,0 2 4 0,-1 2 7 0,0 2 0 0,-1 0 0 15,2 3 6-15,-2 0 7 0,1 0-2 0,2 1-5 0,-1 1 3 16,1-1 4-16,1 1-10 0,1-1-12 0,1 1-4 0,-1-1-5 15,2-1-11-15,1 2-14 0,0-5-2 0,1 1 3 0,2-1-14 0,2-1-20 16,0-2-2-16,2-2 3 0,1 1-8 0,3-4-10 0,-1-2 8 0,4 1 10 16,-1-3-5-16,2-3-8 0,-1 1 8 0,2-2 17 0,-1-2-6 15,1-2-12-15,0-1 17 0,-1 0 22 0,1-1-3 0,-2-2-12 0,0 0 15 16,0-2 22-16,-2-1-2 0,2 0-11 0,-4-1 21 0,1 1 27 16,0-2-2-16,-2 1-7 0,0-1 17 0,-1 2 26 0,0-1 2 0,0 1-6 15,-1 1 15-15,0 1 21 0,-2 2-1 0,0 0-10 0,1 3 7 0,-2 0 7 16,-2 2-12-16,0 2-23 0,-1 1 5 0,0 1 9 0,-1 2-13 15,0 0-19-15,0 0-2 0,2 1 1 0,-2 1-18 0,0 2-24 16,0 1-14-16,0 0-10 0,-2 1-33 0,1 0-42 0,0 1-33 0,-2 0-31 16,0 1-46-16,1 0-52 0,-2 1-76 0,1 0-85 0,-1-3-34 0,0 1-21 15,1-1 3-15,-1 0 9 0,0-1 9 0,0 1 9 0,0-5 29 0,0 2 35 16,-1-3 37-16,0 2 49 0</inkml:trace>
  <inkml:trace contextRef="#ctx0" brushRef="#br0" timeOffset="34429.6896">20169 5377 0 0,'-9'-7'183'0,"1"0"243"0,0 0 1 0,1-2 16 0,2 1 19 16,1-1 15-16,0 1 13 0,1 1 5 0,1 1 6 0,0 0-10 16,1 1-16-16,1 0-95 0,1 2-122 0,1 0-128 0,-1 1-131 0,3-1-35 15,0 1-8-15,1 1-37 0,3 0-46 0,0-1-46 0,2 1-44 16,0 1-31-16,1-1-23 0,0 1-44 0,1-1-42 0,0 1-32 0,0 0-25 15,-2 0 5-15,2 0 13 0,0 0 7 0,-1 1 7 0,-2 0 22 0,-1 2 24 16,0 0 31-16,0 1 32 0</inkml:trace>
  <inkml:trace contextRef="#ctx0" brushRef="#br0" timeOffset="34667.8183">19944 6227 7 0,'-9'18'243'16,"-1"-1"-4"-16,4-4-13 0,-1 1 7 0,2-4 11 0,-1 1-2 15,2 1-10-15,0-5 8 0,0 2 14 0,2-1-53 0,0-2-72 16,1 0-39-16,0-2-29 0,1-1-13 0,1 0-10 0,0-1 11 0,1-2 20 16,0 0-3-16,2 0-12 0,2 0 5 0,-1-3 10 0,2 0-26 0,-1-2-34 15,1 1-34-15,1-4-32 0,0 1-80 0,0-2-95 16,0 0-32-16,0-3-14 0,0 0-8 0,-1-2-11 0,-1-2-2 0,1 1 1 15,-2-2-2-15,-1 1 0 0,-1-2 15 0,-2 0 198 0</inkml:trace>
  <inkml:trace contextRef="#ctx0" brushRef="#br0" timeOffset="36269.5832">16119 7007 156 0,'-3'-6'262'0,"0"-1"-4"0,2 1-9 0,-2-2 8 16,2 1 13-16,0 1-2 0,-1 0-7 0,2 1 15 0,-1-1 18 15,1 2-60-15,0-2-84 0,0 3-37 0,0-2-26 0,1 1-15 0,-1 1-14 16,2 0 11-16,0 0 14 0,0 0-1 0,0 0-4 0,1 0 11 0,1 1 13 16,0-1 3-16,0 2-2 0,0-2-2 0,1 1-7 0,1 1 4 0,-1-1 4 15,0-1-8-15,-1 2-5 0,2 1-2 0,-2-2 3 16,0 1-12-16,-2 1-17 0,1 0-5 0,-3 0-4 0,3 0-17 0,-3 0-26 16,2 0-2-16,-2 0 5 0,2 1-9 0,-1 1-16 0,0 1 5 0,-1 0 14 15,0-2-6-15,0 4-13 0,0 1 7 0,0 0 16 0,-1 0-4 16,-2 1-12-16,1 4 11 0,-1-2 14 0,-1 3-4 0,0 1-13 0,-1 1 8 15,-1 2 16-15,0-1-7 0,-1 3-14 0,0 2 7 0,-1-1 13 16,0 2-8-16,-1 2-17 0,0-1 7 0,-1 2 14 0,1 2-9 0,-2-1-16 16,2 4 8-16,1-1 14 0,0 2-9 0,0-1-15 0,3 1 8 0,-1 0 13 15,2 0-9-15,2-3-20 0,2 1 8 0,1-2 12 0,2-2-13 16,1 0-23-16,2-3 3 0,1-2 10 0,2-1-13 0,2-3-21 16,1-1 3-16,0-3 11 0,3-1-11 0,-1-3-18 0,1-2 4 0,1-2 11 15,0 0-7-15,0-3-16 0,0-3 7 0,0 0 14 0,-1-2-2 0,-1-1-10 16,-2-1 13-16,0-2 14 0,-1 1-1 0,-2-2-9 0,-1 1 9 0,-1-3 17 15,-2 3-5-15,-1-2-3 0,-2 1 9 0,-2 1 15 0,-2 0 4 16,0 1-1-16,-2 1 14 0,-2 1 19 0,0 0 0 0,-1 1-8 16,-1 1 13-16,0 2 16 0,0 1-6 0,0-1-11 0,0 2 11 0,0 2 12 15,0 1-4-15,0 1-10 0,0 1 8 0,1 2 15 0,-1 1-13 0,2 2-22 16,-1 2 7-16,0 2 10 0,2 2-12 0,1 1-20 0,0 1 10 0,1 3 14 16,1-1-10-16,0 2-16 0,2-1 5 0,0 2 16 0,0 1-16 15,2 0-22-15,-2 0 6 0,0 1 15 0,0 0-10 0,0 2-20 16,0-1 9-16,-2 1 16 0,1 0-8 0,-2 1-19 0,1 1 8 0,-1-1 15 15,-1 1-10-15,-1 0-22 0,-1-1 10 0,0 0 17 0,-2-1-10 0,-2-1-15 16,1-2 9-16,-3 0 18 0,0-2-10 0,-3-1-17 0,1-1 10 16,-4-1 22-16,1 0-8 0,-3-2-17 0,-1 0 13 0,-1-1 19 15,1-1-9-15,-2-1-15 0,1 1 9 0,-1-3 16 0,2 0-10 0,1-3-21 16,1 1-12-16,2-3-10 0,1 0-40 0,2-2-46 0,4-1-66 0,0-2-69 16,4-1-70-16,6-1-70 0,-3-3-13 0,3-2 3 0,4-2-7 0,4-3-10 15,4-2 8-15,1-1 14 0,5-3 16 0,3-1 18 0,2-1 33 16,3-1 285-16</inkml:trace>
  <inkml:trace contextRef="#ctx0" brushRef="#br0" timeOffset="36953.7682">17004 7570 0 0,'0'-3'7'0,"-1"0"266"0,-1-2-1 0,1 2 14 0,0-1 19 15,-1-1 11-15,0 2 13 0,0-1 8 0,1 1 7 0,0 0 5 0,-1-3 5 16,1 3-78-16,0 0-105 0,1-3-42 0,-2 3-24 0,1-2-4 16,1 1-4-16,-1-1-4 0,1 1-6 0,-2 1-10 0,2-2-8 15,0 2 6-15,0-1 12 0,0 1 3 0,0 0-3 0,0 3 10 0,0-2 14 16,0 2-7-16,0-3-14 0,0 3 3 0,0 0 7 0,0 0-13 0,0 0-19 15,0 0-2-15,0 0 0 0,0 0-18 0,0 0-27 0,0 0-5 0,0 0 4 16,0 0-14-16,3 2-18 0,0 1 6 0,-1 0 13 16,2 1-4-16,-1 2-7 0,1 3 10 0,0-1 13 0,0 4 1 0,1 0-8 15,-1 3 10-15,2 1 16 0,-2 2-4 0,0 5-10 0,0-1 6 0,-2 4 12 16,1 0-7-16,-2 3-16 0,2 1 4 0,-2 1 7 0,-1 1-8 0,2 2-10 16,-2 0 0-16,0-1 5 0,0 2-8 0,0 1-6 0,1-1 0 0,-1 1 3 15,0-1-15-15,1 1-18 0,2-2-9 0,0 0-8 16,-1-3-26-16,4-1-35 0,-1-3-20 0,3-2-16 0,1-4-24 0,3-1-27 15,3-6-45-15,1-3-49 0,4-4-58 0,1-5-53 0,3-3-31 0,2-4-23 16,0-3 1-16,2-3 4 0,0-4 26 0,0-2 30 0,0-4 23 0,-1 0 17 16,-2-4 25-16,1-2 23 0</inkml:trace>
  <inkml:trace contextRef="#ctx0" brushRef="#br0" timeOffset="37454.19">17865 7540 39 0,'6'-12'406'0,"-4"0"10"16,1 4-5-16,-2 1 6 0,-1 1 12 0,-1 1-2 0,0 1-4 15,-1 1 6-15,1 0 11 0,-2 3-5 0,2-2-11 0,1 2-124 0,-4 2-156 16,0-1-76-16,-1 4-52 0,-2-1-1 0,-1 4 12 0,-1-1-10 0,-3 5-19 16,0 2 4-16,-3 2 13 0,-1 2-11 0,-1 3-16 0,-1 2 11 0,-2 1 20 15,2 3-7-15,-2-1-13 0,-2 2 8 0,2-1 17 0,-1 2-7 16,1 0-19-16,-1 0 10 0,1-1 14 0,-2 1-7 0,1 1-16 16,0 0 8-16,-1 0 16 0,1 1-13 0,0-1-19 0,-1 0 6 0,2-1 15 15,0-1-12-15,3-3-16 0,1-3 7 0,1-3 18 0,2-2-5 0,4-5-14 16,2-3 10-16,2-2 15 0,1-3-17 0,2-3-25 0,2-1 5 15,0-5 11-15,3-1-14 0,1-2-23 0,1-4 6 0,2-1 10 16,1-4-16-16,3-1-25 0,-1-2-4 0,4-2 4 0,-1-2-11 0,2 0-18 16,-1-2 12-16,2-1 19 0,-1 0 1 0,1-1-7 0,-1-1 11 0,-1 2 20 15,1-2 1-15,-2 1-2 0,-1 1 22 0,2-1 28 0,-4 2 10 0,1 0 5 16,0 2 23-16,-1 0 28 0,0 3 4 0,-2 2-2 0,0 1 14 16,0 0 20-16,-2 3 2 0,1 1-2 0,-2 4 7 0,1-1 10 15,-2 2-10-15,0 2-16 0,0 1-1 0,0 0 2 0,-2 3-17 0,1 0-25 16,0 0-4-16,1 0 5 0,-2 3-17 0,2-2-21 0,0 2 0 0,2 2 4 15,0-2-10-15,1 3-13 0,1 0 1 0,0 1 7 0,1 1-5 16,-1 1-10-16,2 0 7 0,-2 1 13 0,-2 1-2 0,1 2-8 0,0 2 8 16,-2 0 13-16,0 2-7 0,-1 0-8 0,-1 0 7 0,-2 3 12 15,1 0-5-15,-2 2-7 0,-2 0 5 0,0 1 7 0,-1 1-8 0,-1 0-8 16,-1 0 4-16,-2 1 6 0,0-1-5 0,1 0-10 0,-1 0 3 0,-1 1 5 16,0 1-5-16,0-2-12 0,0 2-5 0,0 0-2 0,0 0-13 15,0 0-17-15,1-2-10 0,1 1-7 0,-1-1-24 0,2-1-31 16,-1-1-16-16,2-2-13 0,2-3-18 0,0-1-22 0,2-1-23 0,0-2-26 15,3-3-23-15,1-2-29 0,1-2-47 0,3-3-53 0,2-1-29 0,0-4-17 16,4-2 16-16,0-2 22 0,2-3 18 0,3-2 13 0,0 0 19 16,1-3 19-16,0-2 25 0,1 0 58 0</inkml:trace>
  <inkml:trace contextRef="#ctx0" brushRef="#br0" timeOffset="38204.8576">18383 7504 93 0,'4'-9'400'0,"-2"0"20"0,0 1 15 0,-1 1 9 0,-1-2 5 16,0 3 14-16,-1 0 17 0,-1 1 2 0,1 2-1 0,0 0 2 0,-1 2 5 16,1 1-145-16,1 0-185 0,-3 0-58 0,-1 0-16 0,-1 3-21 15,0 0-21-15,-2 3-4 0,-2 1 2 0,-2 4-11 0,-1 1-14 0,-3 3 4 16,1 1 10-16,-4 4 5 0,1 1 2 0,-2 3 5 0,-1 0 7 16,0 2 0-16,0 0 0 0,0 2 3 0,-1 1 0 0,0 1-2 0,-1 0-2 15,0 1-7-15,-1 0-4 0,0 0-6 0,1 1-4 0,0-1-8 16,0-1-8-16,2-1-4 0,0-1-1 0,1-1-10 0,3-3-8 0,1-1-8 15,3-3-6-15,3-3-8 0,1-2-5 0,3-3-8 0,2-2-8 16,2-2 1-16,1-2-4 0,1-1-7 0,3-2-9 0,1-2-3 0,3-1-1 16,2-1-16-16,2-2-17 0,2-2-1 0,4-2 4 0,2-1-16 0,1-2-19 15,3-2-10-15,3-1-8 0,-1-1-11 0,1-2-11 0,2-1-10 0,-1-1-10 16,2 0 3-16,-2-2 8 0,1-1 11 0,-1 1 17 16,1-3 14-16,1-2 13 0,-1 0 16 0,2-3 19 0,-1-2 26 0,2-1 31 15,-1-1 8-15,1-3 5 0,0-1 23 0,-1-3 28 0,1 1-2 0,-2-2-8 16,0 0 11-16,-1-2 19 0,-1 1-5 0,-1 1-14 0,-2-1 11 0,-1 1 18 15,-3-1-4-15,-1 2-11 0,-1 0 9 0,-3 2 18 0,-1 1 9 0,-2-2 7 16,-2 4 14-16,-2-2 18 0,-1 4 20 0,-1 1 19 16,-2 2 15-16,-1 2 13 0,-1 5 8 0,-3 1 9 0,0 3 0 0,-2 0-1 15,1 6-2-15,-2 0-3 0,1 3-15 0,-2 1-18 0,1 4-11 0,-1 1-10 16,1 0-27-16,-1 1-31 0,0 4-14 0,-1 1-6 0,-2 3-18 0,-1 0-20 16,-1 6-4-16,-2 1 2 0,-1 5-8 0,-1 3-12 0,0 3 3 15,-3 3 4-15,0 2-1 0,0 2-4 0,0 4 2 0,0-2 5 16,0 1-1-16,0 2-5 0,0 2 3 0,0-1 6 0,0 1-2 0,0 1-2 15,1 0-1-15,-1 1 7 0,0-2-4 0,1 2-5 0,-1-2 2 0,2-1 5 16,-1-1-4-16,0 0-4 0,2 0 2 0,0-3 6 0,-1 0-7 0,2-2-8 16,2-2-8-16,-1-3-4 0,3-1-19 0,0-3-22 0,1-2 1 15,2-2 5-15,1-2-8 0,1-3-13 0,2-2 5 0,1-1 12 16,0-3-3-16,1-2-6 0,2-2 8 0,0 0 13 0,1-3 3 0,1-2 0 16,0 0 25-16,2-2 28 0,1-2-4 0,0-1-14 0,1-1 11 0,1-2 20 15,0-2-4-15,1 0-11 0,0 0 12 0,-1-2 22 0,1 1-4 16,0-2-12-16,-1 2 11 0,1 0 13 0,-2 0-2 0,1-1-8 15,-1 2 11-15,-1 2 17 0,1-2 0 0,-1 2-7 0,0 0 5 0,0 1 5 16,0 0-10-16,0 2-19 0,0 1 1 0,0 0 2 0,-1 1-7 0,0 2-9 16,-1-1-3-16,0 3-1 0,-1 0-5 0,-1 1-8 0,0 1-2 0,0 0-4 15,0 2-5-15,-1 0-4 0,-1 2 1 0,1 1 1 0,-2 1 0 16,1 2 0-16,-1 0 1 0,-1 2 5 0,0 1 0 0,-1 1-1 16,-2 2-1-16,-1 0-2 0,0 1-1 0,-1 1 1 0,-2-1-2 0,-1 2-2 15,0 2-10-15,-1-1-12 0,-2 0-7 0,0 0-7 0,1 2-20 0,-1-2-28 16,2 0-17-16,-1-1-17 0,2 0-24 0,0-1-29 0,2-2-25 15,0-1-22-15,2-2-14 0,2-2-8 0,2-1-37 0,1-3-42 0,3-3-57 16,1-1-61-16,3-2-1 0,3-4 19 0,1-1 14 0,3-3 17 16,1-3 26-16,1-1 29 0,2-2 26 0,-1-2 24 0,2-1 15 0,0-1 239 15</inkml:trace>
  <inkml:trace contextRef="#ctx0" brushRef="#br0" timeOffset="38421.3385">19075 7609 0 0,'5'-6'321'16,"-1"1"64"-16,0 1 14 0,-1 1-1 0,-2 0-5 0,0 3 9 0,-1 0 12 15,0 0 0-15,0 0-5 0,0 0 13 0,0 0 17 0,-1 0-112 16,-2 4-148-16,1-1-56 0,-2 3-27 0,0 2-18 0,-2 1-17 16,0 1 8-16,-1 2 15 0,-1 3-7 0,0-1-14 0,0 2 7 0,-1 1 13 15,-1 1-14-15,0-2-18 0,0 2-3 0,1 0 4 0,0 0-10 0,-1 0-15 16,2-1-6-16,2 1 2 0,-1-1-29 0,0-1-38 0,2 0-20 0,0-1-17 16,1-1-41-16,0 1-46 0,1-3-42 0,0 0-40 0,1-2-37 0,2 0-34 15,0 0-64-15,0-2-73 0,1-2-17 0,2-1-5 16,-1-2 19-16,2 0 28 0,2-2 19 0,-1-1 18 0,2-1 34 0,-1-2 38 15,2 0 42-15,2-2 266 0</inkml:trace>
  <inkml:trace contextRef="#ctx0" brushRef="#br0" timeOffset="38665.7897">19233 7769 0 0,'-1'-6'177'15,"1"0"168"-15,0 0 12 0,1 0 27 0,-1 0 30 0,0 0 18 0,0 0 16 16,-1 1 19-16,1 0 20 0,-1 2 10 0,1-1 5 0,-2 2-92 0,2 2-128 16,0-3-60-16,0 3-44 0,0 0-20 0,0 0-16 0,0 0-26 15,0 0-31-15,0 0-16 0,-1 1-13 0,-2 2-20 0,1 0-20 0,-1 3-10 16,0 0-3-16,-1 3-3 0,-1 0-3 0,1 2 2 0,-1 0-1 16,-1 0-10-16,2 1-18 0,-1 0-15 0,1 0-16 0,0 0-44 0,0 0-51 15,0 0-63-15,0 0-68 0,1 0-82 0,1-1-87 0,0-2-28 16,1 0-14-16,0-2-3 0,1-1 0 0,0-1 12 0,0-5 16 0,2 3 19 15,-2-3 16-15,7 0 42 0,-2 0 87 0</inkml:trace>
  <inkml:trace contextRef="#ctx0" brushRef="#br0" timeOffset="39222.9589">19461 7704 0 0,'-1'-1'237'16,"1"1"34"-16,-3-1 19 0,3 1 13 0,-4 0 10 0,2 0 13 0,2 0 11 15,-3 1 17-15,3-1 15 0,0 0-28 0,0 0-43 0,-1 1-55 0,1-1-61 16,0 0-23-16,0 0-12 0,0 0-5 0,0 0-4 0,0 0-9 16,0 0-12-16,0 0 2 0,0 0 2 0,0 0-13 0,0 0-19 15,0 0-2-15,1-2 3 0,2-1-15 0,1 0-23 0,0-2 4 0,2-1 8 16,1-1-16-16,2-3-25 0,2-1-4 0,0-1 4 0,2-2-22 0,0-1-25 16,3-1 2-16,0-2 5 0,0-2-7 0,3-1-16 0,-2 0 8 0,3-3 16 15,-1-1-7-15,2-2-14 0,1-3 10 0,-1 0 19 0,2 0-4 0,-2-3-10 16,0 0 10-16,1-3 21 0,-1 3-6 0,-2-2-9 15,-1 1 16-15,0-2 26 0,-2 1 5 0,-3 1 2 0,0 1 16 0,-1 0 19 16,-1 3 10-16,-3 3 10 0,-1 1 13 0,-2 4 16 0,-1 1 7 0,-1 3-1 16,-2 3 4-16,-1 3 1 0,0 3-11 0,-1 1-11 0,-2 2-14 15,0 3-15-15,-1 2-8 0,0 2-10 0,-2 4-18 0,-2 1-18 16,-2 4-6-16,-2 4-4 0,-2 5-13 0,-2 2-14 0,-4 8 2 0,-2 1 5 16,0 6-3-16,-4 1-6 0,1 4 6 0,-3 2 8 0,1 4-4 0,-1-1-5 15,2 2 4-15,-1 2 6 0,0-1-11 0,3 2-16 0,-1 0-4 0,2 2-5 16,1-2-15-16,-1 0-20 0,3 0-17 0,-1 0-19 0,1-3-22 15,1-2-21-15,2-2-28 0,-1-4-32 0,4-1-42 0,-1-4-42 16,4-4-45-16,2-2-47 0,2-4-65 0,2-4-71 0,4-1-11 0,1-5 10 16,4-3 19-16,1-1 19 0,3-4 20 0,3-2 17 0,1-3 31 0,2-2 33 15,1-2 39-15,2-2 198 0</inkml:trace>
  <inkml:trace contextRef="#ctx0" brushRef="#br0" timeOffset="39539.5253">19757 7880 0 0,'6'-4'372'0,"-1"-1"45"0,-2 0-3 0,-2 0 9 0,0 0 13 15,1 1 5-15,-2 1 0 0,0 3 12 0,0-2 17 0,0 2-1 0,0-3-4 16,0 3-114-16,0 0-144 0,0 0-105 0,0 0-90 16,0 0-21-16,0 0 2 0,0 0-23 0,0 0-30 0,0 0-6 0,2 0 4 15,2 2-20-15,0-1-31 0,0 1-5 0,2 2-1 0,-1-1-11 0,2 1-19 16,-1 0 2-16,1-1 5 0,1 1-7 0,0-1-10 0,0 1-21 0,0 0-22 16,0-2-19-16,1-1-16 0,1 0-6 0,-1 1-1 0,0-4-4 15,2 1 2-15,-2-1 26 0,1-2 34 0,-1 1 61 0,0-3 67 16,-1 0 41-16,0 0 37 0,-1-2 53 0,0 1 65 0,-2-1 53 0,-1-1 49 15,-1 2 31-15,-1 0 29 0,0 0 29 0,-2 1 32 0,-2 0-1 0,0 1-12 16,-2 1-30-16,0 1-34 0,-2 0-17 0,0 1-11 0,-2 1-13 16,-2 1-18-16,1 2-24 0,-3 1-28 0,0 1-17 0,-3 2-12 15,1 3-20-15,-2 2-22 0,-2 1-13 0,1 2-11 0,1 2-8 0,-1-1-5 16,2 3-13-16,2 0-13 0,1 1-12 0,4-1-12 0,1 2-25 0,4-1-28 16,3-1-35-16,3 1-35 0,1-1-50 0,4-1-52 0,1 0-66 0,2-1-70 15,2-1-88-15,2-1-94 0,2-2-24 0,3 0-4 0,2-2 1 16,0-3 3-16,2-1 15 0,3-4 21 0,0 0 33 0,1-2 37 15,1-3 44-15,2-2 119 0</inkml:trace>
  <inkml:trace contextRef="#ctx0" brushRef="#br0" timeOffset="40157.1021">21547 6769 61 0,'-18'-6'255'0,"-2"1"21"16,-1 1 24-16,-3 4 20 0,0 0 16 0,-3 3 16 0,-1 3 20 15,0 3 21-15,-2 4 24 0,-1 4-34 0,-2 2-55 0,-1 4-44 0,0 4-40 16,-2 3-11-16,-2 3-2 0,2 4-17 0,-1 2-20 0,1 3-17 0,1 2-17 15,2 1-11-15,2 1-11 0,2 4-17 0,1 1-19 0,4 0-12 16,0 1-9-16,4 2-16 0,1 0-20 0,3 0-8 0,3-1-5 0,2 1-5 16,3-3-5-16,4-2 1 0,3-2-2 0,4-2-6 0,2-3-9 15,3-4-9-15,4-2-8 0,3-4-11 0,2-2-14 0,4-2-17 0,2-3-17 16,4-2-35-16,2-3-42 0,3-2-42 0,3-2-42 0,1-3-51 16,2-3-56-16,2-4-71 0,2-3-76 0,0-1-17 0,1-4-5 0,0-2 12 15,-1-2 12-15,1-3 16 0,-2-2 17 0,-1-1 36 0,-2-1 41 16,-4-1 44-16,0-1 226 0</inkml:trace>
  <inkml:trace contextRef="#ctx0" brushRef="#br0" timeOffset="41109.0063">21803 7186 43 0,'-2'-5'381'0,"1"1"12"0,1-1 12 15,-1 1-6-15,1-1-6 0,-2 2 5 0,2 0 10 0,-1 2 0 0,1 1-3 16,0 0 9-16,-3 0 13 0,1 3-134 0,-1 1-176 16,-1 2-50-16,-1 2-11 0,-1 1-11 0,0 4-11 0,-1 1 14 0,0 1 21 15,-1 3-4-15,0 0-14 0,-1 1 6 0,1 2 9 0,-1 0-11 0,-1 2-17 16,0 1 2-16,-1 1 13 0,0 2-8 0,-1 0-17 0,-1 2 1 0,1-1 5 15,-1-1-11-15,-1 2-19 0,1-1 2 0,-2 1 8 0,2-1-11 16,0-2-15-16,1-1 3 0,0-1 7 0,1-1-8 0,2-4-13 16,1-2 11-16,1-4 14 0,3-2-4 0,0-2-7 0,1-3 3 0,2-4 12 15,1-2-12-15,0 0-12 0,1-5 6 0,2-2 12 0,1-3-9 0,3-2-10 16,-1-3 5-16,4-2 14 0,-1-3-12 0,3-2-19 0,0-3 4 16,1 0 10-16,1-3-7 0,-1-1-13 0,0-1 10 0,1-2 21 0,-1 1-5 15,0 1-8-15,1-3 13 0,-1 1 22 0,-1 2-2 0,1 0-8 16,-1 3 12-16,2 0 21 0,-2 3 1 0,0 2-5 0,0 1 13 0,0 3 18 15,-2 0-5-15,1 4-10 0,-2 2 5 0,1 2 8 0,-1-1-4 0,-1 4-6 16,-1 2 2-16,-1 2 5 0,1 0-5 0,-2 2-11 0,1 2-6 16,-1 2-3-16,0 0-8 0,1 3-5 0,-1 3-4 0,0 0 1 15,1 2-1-15,-1 1 2 0,0 3-4 0,-1 0-8 0,0 1-3 0,-1 2 0 16,0 0-2-16,-2 2-2 0,0 1-1 0,-1 1 2 0,-1 1-1 0,-2 1-4 16,1 0-4-16,-4 0-3 0,1 0-1 0,-3 1-2 0,0-1-5 0,-3 2-2 15,-1-2-2-15,0 0-2 0,-2-2 1 0,-1 2-2 0,-1-4 1 16,0 1 4-16,0-3-2 0,0-2-2 0,0-1 7 0,0-2 4 15,1-2 0-15,-1-3 0 0,2-2 4 0,-1-1 4 0,2-1-1 0,-2-3-2 16,2-2-1-16,-1-1 2 0,1-1-3 0,1-2-3 0,1-1 2 0,1-1 4 16,0-2-2-16,1 0-4 0,2-1 5 0,1-1 8 0,0 1 8 15,2-2 8-15,2 1 4 0,0 0 6 0,1 0 3 0,0 0 0 16,2 1 4-16,-1-1 1 0,1 2-1 0,2 0 1 0,0 2-2 0,1-1 1 16,0 2-4-16,1 0-3 0,0 0-7 0,1 2-11 0,-1-1-3 0,2 2-2 15,1-1-4-15,0 2-1 0,1-1-7 0,2 2-2 0,2 1-4 16,0-2-5-16,3 2-2 0,0 0-3 0,0 0-3 0,2 0-5 0,0 0-11 15,0 2-16-15,0-2-13 0,0 1-9 0,0 1-27 0,1-1-31 16,0 1-20-16,-1-1-17 0,2 2-14 0,2-1-17 0,-2-1-24 0,1 1-29 16,-1-1-17-16,1 1-16 0,-1-2-32 0,2 0-43 0,-2-2-29 0,-2 1-28 15,2-2 14-15,-1 0 30 0,0 0 24 0,-1-3 20 0,0 1 19 16,-2 1 19-16,1-2 29 0,-2-2 35 0</inkml:trace>
  <inkml:trace contextRef="#ctx0" brushRef="#br0" timeOffset="41342.3334">22299 7285 0 0,'2'-11'12'0,"1"1"303"0,-2-1 21 0,1 2 12 0,-1 0 6 0,0 2 16 16,1-1 19-16,-2 1 2 0,1 2-2 0,0 1 11 0,-1 1 16 16,2 0-74-16,-2 3-99 0,0 0-53 0,0 0-38 0,0 0-29 0,0 0-29 15,0 3 2-15,1 0 6 0,-1 3-4 0,0 0-8 0,-1 0 4 0,-1 3 11 16,1 0-4-16,-2 1-13 0,-1 2 7 0,-1 0 7 0,-2 2-11 16,1 1-17-16,-2 0-1 0,-2 3 4 0,1 0-8 0,-2 0-15 15,1 0-15-15,-2 1-12 0,1 1-23 0,-1-1-26 0,0-1-16 0,1 2-11 16,1-2-32-16,0 1-36 0,1 1-24 0,0-2-20 0,1 1-22 0,1-1-22 15,0-1-28-15,2 0-28 0,1-3-13 0,1-2-7 0,3-1-38 0,0-1-49 16,4-4-35-16,2-1-32 0,2-3 13 0,1-2 32 0,3-1 21 16,3-3 20-16,1-1 20 0,1-2 25 0,3-1 26 0,0-2 29 15</inkml:trace>
  <inkml:trace contextRef="#ctx0" brushRef="#br0" timeOffset="41524.8371">22563 7418 0 0,'1'-7'96'0,"-2"-1"262"0,-2 2 26 16,-1 0 11-16,-1 0 4 0,-3 2 18 0,-2 1 22 0,0-2 4 0,-2 4 2 15,-2 1 11-15,1 0 11 0,-3 1-80 0,0 2-105 0,-3 2-69 0,1 1-57 16,-2 1-24-16,-2 2-14 0,2 2-5 0,0 1-4 0,0 0-16 0,3 0-22 16,1 0-8-16,3 0-2 0,1 0-14 0,2 1-22 15,4-1-8-15,2 2-4 0,1-1-22 0,3 1-25 0,1-2-29 0,3 0-32 16,2 0-38-16,2 0-43 0,1-2-56 0,3 0-61 0,1-2-62 0,5 0-61 16,0-2-34-16,4-2-27 0,0-1-3 0,4-2 5 0,-1-1 11 0,0 0 19 15,2-2 17-15,0-1 19 0,-1-2 34 0,1 1 42 0</inkml:trace>
  <inkml:trace contextRef="#ctx0" brushRef="#br0" timeOffset="41958.6036">23264 6838 0 0,'3'-6'9'16,"-1"0"246"-16,1-2 7 0,1 2 22 0,-1 2 23 0,1-2 20 0,-2 3 20 15,2 0-4-15,0 1-7 0,0 1 24 0,2 1 35 0,0 0-59 16,1 3-87-16,1-2-32 0,1 4-14 0,1 1-7 0,0 0-5 0,2 4-5 16,0 1-6-16,2 1-9 0,-1 3-9 0,0 0-8 0,1 1-5 15,-1 4-13-15,0-1-14 0,-1 2-7 0,-1 2-2 0,0-1-17 0,-3 4-17 16,-2-2-5-16,0 4-5 0,-4 1-14 0,-2-1-14 0,-2 4-13 16,-4 1-8-16,-2-2-2 0,-2 4 0 0,-4 1-5 0,-2 1-4 0,-2 2 0 15,-4 0 5-15,-3 3-4 0,-3 2-5 0,-3 1-13 0,-3 0-11 16,-4 1-17-16,-2 1-15 0,-1-1-33 0,0 0-33 0,1 0-33 0,0-3-32 15,1-2-46-15,3-3-51 0,4-2-99 0,1-2-111 0,3-4-30 0,3-3-4 16,1-3 8-16,1-2 13 0,2-3 13 0,1-3 12 0,-1-2 31 16,1-3 37-16,1-3 29 0,-1-1 26 0</inkml:trace>
  <inkml:trace contextRef="#ctx0" brushRef="#br0" timeOffset="42956.2641">24273 7534 25 0,'2'-2'372'0,"-2"-1"2"0,1-1-7 0,-1-1 14 0,1-1 15 15,-1 0 3-15,0 2-4 0,0-2 4 0,2 0 10 0,-1 1-7 16,0 1-13-16,1-2-125 0,-1 1-159 0,0 1-68 0,-1-1-40 0,2 2-9 15,-2-1 0-15,0 2-33 0,0 2-46 0,0 0-58 0,0-3-59 16,0 3-80-16,0 0-87 0,0 0-17 0,0 0 5 0,0 0-4 0,-8 3-8 16,1-1 10-16,0 2 19 0,-1 1 8 0,-1-1 5 0,0 2 24 0,-2 0 182 15</inkml:trace>
  <inkml:trace contextRef="#ctx0" brushRef="#br0" timeOffset="43161.7893">24004 8309 112 0,'-5'17'414'0,"-2"-2"23"0,2 0 22 0,-2-2 10 0,2-1 7 0,-2 0 19 15,2 0 22-15,-2 1 16 0,-1 1 13 0,1 0 0 0,-1 0 0 16,0-1-141-16,-1 2-183 0,-2-2-69 0,1 1-33 0,-1 2-45 0,-2-2-48 16,1 2-36-16,-2 1-33 0,0-2-77 0,-1 2-88 0,-1 0-103 0,-1 0-109 15,-2-1-62-15,0 1-46 0,-2 0-14 0,-2-1-8 0,-2 0 6 0,-2 0 9 16,-1 0 22-16,0-1 26 0,-2 0 26 0,-1 0 26 0,0 2 58 15,1-1 373-15</inkml:trace>
  <inkml:trace contextRef="#ctx0" brushRef="#br0" timeOffset="47281.0791">16895 8993 0 0,'-3'-3'198'0,"0"1"67"0,1-2 2 15,-1 1 14-15,0-1 16 0,1 1 18 0,-1-1 18 0,0 0 13 0,2 2 11 16,0 0-28-16,1-1-41 0,0 3-47 0,0-3-47 0,1 0-28 0,-1 3-19 15,0-2-4-15,1-1-2 0,-1 3-3 0,0-2-3 0,2 0-17 16,-2-1-20-16,1 2-5 0,-1 1-3 0,1-2-15 0,-1 2-20 16,2-3 4-16,-1 2 11 0,0 0-13 0,1 0-19 0,0-1-1 0,1 0 5 15,0 1-15-15,2-2-21 0,0 2 3 0,1-1 11 0,0-1-14 0,1 1-17 16,0 1 8-16,1 0 12 0,0-1-7 0,0 1-14 0,0 0 6 16,0 1 15-16,1 0-9 0,2 0-12 0,-1 1 6 0,2-1 16 0,2 1-7 15,0 1-13-15,2-1 7 0,3 1 15 0,0 1-9 0,2-1-14 16,2 0 8-16,2 1 14 0,0-2-8 0,3 1-15 0,0 1 7 0,3-2 16 15,0 0-10-15,1 0-16 0,1 1 8 0,0-2 14 0,3 0-7 0,0-2-13 16,3 1 8-16,0-1 14 0,-1-1-6 0,2 1-15 0,2 0 9 16,-2-1 15-16,0 1-6 0,-2-1-16 0,1 2 8 0,0 0 19 0,-2 0-11 15,-1 1-15-15,-1 0 9 0,-1 0 13 0,1 0-10 0,-2 1-16 16,-1 0 7-16,0 0 18 0,0 1-11 0,-1 0-17 0,0 0 7 0,-1 1 15 16,2 0-11-16,-1 1-16 0,1 0 9 0,1-1 15 0,1 1-9 15,0-1-18-15,2 2 9 0,2-1 17 0,0 1-11 0,2-2-17 0,2 2 7 16,0-1 17-16,2-1-10 0,2 1-15 0,0-1 11 0,1 0 14 15,1-1-10-15,-1 1-18 0,-1-1 11 0,0-1 19 0,-2 0-9 0,-2-1-14 16,0 2 13-16,-2-2 16 0,-2 0-6 0,0 0-15 0,-1 0 10 0,0 0 19 16,-1 0-8-16,2 0-15 0,-2 0 10 0,1 0 20 0,2 0-9 15,1 0-18-15,0 0 9 0,1 0 14 0,2 0-8 0,-1 0-18 16,1 0 7-16,0 0 16 0,-2 0-11 0,0 0-20 0,-1 0 10 0,0 0 17 16,-1 0-8-16,-2 0-20 0,1 0 10 0,-2 1 17 0,-2-1-7 0,0 1-14 15,-1-1 7-15,-1 1 19 0,-1 0-5 0,-2 1-15 0,0-1 13 16,1 0 19-16,-2 0-8 0,0 0-18 0,-2 1 9 0,2-1 18 15,0 0-11-15,0 0-17 0,0 0 8 0,0 1 16 0,2-1-11 0,-2 0-17 16,1 0 7-16,-1-1 11 0,1 1-8 0,1-1-20 0,-2 0 9 0,1-1 16 16,-1 1-8-16,1-1-14 0,-1 0 7 0,-1-2 17 0,1 1-9 0,-1 0-15 15,-1-1 9-15,1 1 18 0,-2-2-9 0,-1 1-18 0,2-1 11 16,-2 0 17-16,0 2-10 0,-2-2-16 0,2 1 8 0,-1-1 14 0,0 1-7 16,-2-1-19-16,2 0 8 0,-2 1 20 0,0-1-11 0,-1 2-20 15,0-2 11-15,-1 2 20 0,0-2-11 0,-1 2-17 0,1-1 11 0,-2 2 18 16,2-1-7-16,-2 1-17 0,1-2 10 0,-1 2 20 0,-1 0-9 15,0 0-16-15,0-1 13 0,-1 1 19 0,-1 0-5 0,1 0-16 0,0 0 11 16,-2-1 18-16,2 0-9 0,-2 1-15 0,2 0 11 0,-2-1 16 16,0 1-5-16,1 0-14 0,-2 0 7 0,1 0 15 0,-1-1-8 0,0 1-16 15,0 1 5-15,0-1 11 0,-1 0-7 0,1 1-10 0,0-1 2 0,0 1 11 16,0-2-7-16,0 2-14 0,1 0 4 0,0 0 8 0,1 0-4 16,-1 0-13-16,2 0 5 0,-1 0 8 0,1 2-4 0,0-2-7 15,-1 0 2-15,0 1 7 0,0-1-3 0,-2 1-8 0,2 0 4 0,-4 0 7 16,2 1-3-16,-1-1-6 0,0 0 4 0,-2 0 7 0,2 0-5 0,-2 1-3 15,0-1 0-15,1 0 4 0,-1-1-1 0,0 1-3 0,1 0 3 0,-1 1 3 16,0-1-3-16,1 0-6 0,0-1 3 0,1 1 0 0,0-1 0 16,1 1-6-16,1-1 3 0,-1 0 0 0,1 0 0 0,1 0-4 15,-2 0 1-15,1 0 1 0,-1 0-2 0,0 0-4 0,0 0 1 0,-1-1-1 16,-1 1-7-16,0-1-10 0,-1 1-10 0,-1-1-5 0,-1 0-26 0,-1-1-29 16,-2 2-34-16,0-1-34 0,-4 1-58 0,0 0-62 0,0 0-89 15,0 0-98-15,-4-2-26 0,-2-1-8 0,-2 1 4 0,-3 0 10 16,-2-1 7-16,-3 0 9 0,-3-1 22 0,-1-1 31 0,-3 0 32 0,-1 1 70 15</inkml:trace>
  <inkml:trace contextRef="#ctx0" brushRef="#br0" timeOffset="48247.9469">19413 9662 0 0,'6'-10'7'0,"-2"-1"265"0,0 1 7 0,0-2 7 0,-2 1 8 15,2 1 8-15,-1 1 7 0,0 0 9 0,-1 1 10 0,1 1 16 16,-2 1 14-16,2 0-74 0,-2 1-101 0,1 1-42 0,-1 1-21 16,-1 0-14-16,1 1-13 0,-1 2-6 0,0 0-3 0,0 0-10 0,0 0-13 15,0 0-2-15,0 0-2 0,0 2-17 0,0 4-20 0,-1-2 1 0,1 4 6 16,-1 1-5-16,-1 1-10 0,0 4 11 0,0 1 17 0,0 3-5 0,-2 0-13 16,0 4 10-16,-2 1 13 0,0 1-11 0,-1 1-17 0,-1 1 7 0,-1 2 16 15,-2-1-7-15,0 2-18 0,-2 1 5 0,1 0 8 16,-1 0-11-16,-2 1-19 0,2 1 7 0,-1-1 14 0,2-2-10 0,0-1-15 15,2-1 8-15,0-1 17 0,1-2-11 0,1-2-23 0,1-2 7 0,2-2 17 16,1-5-12-16,1 1-19 0,2-5 8 0,0 0 20 0,1-3-9 0,0-2-16 16,0-1 7-16,0-3 18 0,2 0-11 0,2-3-16 0,0-1 9 15,2-2 18-15,-1-3-9 0,3-2-19 0,0-2 5 0,0-1 17 16,1-2-16-16,1-4-23 0,-1-2 4 0,2 1 14 0,-2-3-10 0,2-3-17 16,-1 0 3-16,1 0 15 0,1-3-9 0,0 0-14 0,0-2 11 0,1 2 15 15,-1 0-1-15,2 0-10 0,-2 0 17 0,1 2 24 0,0 1 3 16,2 0-3-16,-2 1 18 0,2 1 26 0,0 1 1 0,-1 3-3 0,1 0 10 15,1 1 19-15,-1 2-5 0,-1 5-14 0,0-1 11 0,0 2 14 16,-2 2-11-16,2 2-21 0,-4 0 3 0,1 3 6 0,0 2-18 0,-2 0-27 16,0 2 3-16,1 1 9 0,-1 0-12 0,-1 2-21 0,1 2 6 0,1 0 15 15,-1 2-11-15,0 0-14 0,1 3 10 0,-1 0 19 0,0 1-7 16,-1 4-15-16,0-2 12 0,0 4 18 0,-1-1-6 0,-2 3-13 16,-1 3 8-16,-1-1 17 0,-2 4-7 0,1-2-17 0,-4 1 9 0,0 1 13 15,-2 1-8-15,-3 1-19 0,0-1 8 0,-2 2 14 0,-3 0-11 0,0 2-17 16,-3-2 7-16,-1 1 13 0,-1 1-9 0,-2-1-17 0,-1-2 8 0,0 1 14 15,-1 0-10-15,0-3-16 0,-2 0 9 0,0-3 12 0,1 0-9 16,-1-3-19-16,-1 0 7 0,1 0 16 0,-1-3-8 0,2 0-16 16,-2-3 10-16,0 0 13 0,0-3-11 0,0 0-17 0,0-3 8 0,1 0 20 15,-1-5-9-15,1 2-15 0,2-3 11 0,0-3 19 0,2 2-8 0,0-5-16 16,2 0 11-16,1-2 17 0,1-1-5 0,2-1-14 0,1-1 15 16,1-1 27-16,2-1-6 0,2 1-15 0,3-2 12 0,2 1 19 15,0-1-7-15,4 1-13 0,0-1 7 0,4 1 15 0,2 1-9 0,2-2-17 16,2 1 4-16,2-1 13 0,2 1-14 0,1 1-20 0,2 0 2 0,1 0 10 15,1 0-11-15,0 3-17 0,3 0 2 0,-1 1 6 0,2 1-18 0,-1 1-25 16,2 1-7-16,-2 1-1 0,0 2-21 0,0-1-27 0,0 2-13 16,-2 1-11-16,0 1-18 0,-2 2-20 0,1-1-25 0,-1 2-27 15,-1-1-28-15,-1 2-29 0,0 1-53 0,0 0-62 0,0-2-13 0,0 1 2 16,0-1 17-16,-2 1 19 0,1 1 18 0,-1-2 16 0,0 1 14 0,-1-1 17 16,1 1 29-16,-2-1 238 0</inkml:trace>
  <inkml:trace contextRef="#ctx0" brushRef="#br0" timeOffset="49149.2083">20021 10066 0 0,'3'-6'72'0,"-2"-3"213"0,1 1 22 15,-2 1 28-15,0-2 25 0,0 1 18 0,0 2 10 0,-2 2 5 0,2-1 0 16,0 1 8-16,-1 2 11 0,1 2-65 0,0 0-92 16,0 0-54-16,0 0-44 0,0 0-16 0,0 0-13 0,-3 2-29 0,2 1-33 15,-2 0-11-15,2 3-2 0,-2 0-22 0,1 1-26 0,-1 2 7 0,-1 0 15 16,0 2-8-16,0-1-13 0,0 1 8 0,0 1 16 0,0-2-12 0,0 2-18 15,0-1 6-15,0 1 16 0,1 0-11 0,-1-2-20 0,2 1 3 16,0-1 7-16,2 1-19 0,0-2-27 0,2 0 0 0,-1-3 8 0,3 1-13 16,1-1-19-16,2 0-1 0,1-1 4 0,1-2-14 0,3-2-20 15,3 1 1-15,0-2 7 0,1-3-5 0,1 0-8 0,2-2 12 0,-1 1 19 16,0-2 5-16,0-2-4 0,0 1 8 0,-2-1 14 0,0-1 6 0,-2 0 2 16,0-1 8-16,-1-1 14 0,-2 2 8 0,-1-1 4 0,0-1 15 15,-2 1 13-15,-2 1 8 0,1-2 8 0,-3 2 20 0,0 0 22 16,-1 2 7-16,-2-1 4 0,-1 1 13 0,0 2 14 0,0 1 1 0,-1-1-7 15,-2 2 4-15,2 0 2 0,-2 2-10 0,0 1-18 0,1-2-3 0,-1 2 2 16,-1 2-25-16,0-1-28 0,0 2-3 0,-1 0 5 0,-1 2-19 0,0 1-22 16,0 1 5-16,1 1 13 0,0 1-11 0,-1 0-13 15,2 0 8-15,0 3 16 0,2-3-14 0,0 1-19 0,2 1 3 0,2-2 14 16,-1 0-14-16,2 0-21 0,1 0 4 0,0-3 14 0,1 0-13 0,2 0-22 16,1 0-2-16,1-3 5 0,2 0-13 0,2-3-18 0,0 0-3 0,2 0 3 15,0-3-6-15,1 0-12 0,1-3 8 0,0 1 10 0,1-2-2 16,-1 1-4-16,2-3 9 0,-2 0 12 0,2-2 8 0,-2 2 4 15,0-1 16-15,-1-2 19 0,0 3 19 0,0-2 18 0,-2 1 25 0,-1 2 31 16,-1-1 8-16,-1 2 2 0,-2 1 9 0,-2 0 12 0,-1 1-4 0,-2 4-7 16,0-2 14-16,-4 3 18 0,3 3-1 0,-2 0-10 0,-1 1 1 0,0 4 2 15,-1 1-16-15,-2 3-19 0,-1 0-1 0,-1 4 5 0,-2 1-4 16,-1 2-13-16,-1 1 7 0,-2 2 10 0,-1 2-15 0,-1 0-21 16,-2 2 0-16,1 1 3 0,-1 1-8 0,-1 1-13 0,-1 1-1 0,1 1-2 15,-2 1-8-15,1-2-8 0,1 0 1 0,-1-2 1 0,2-1-2 0,0-1-5 16,2-2 0-16,1-2 6 0,1-2-6 0,2-2-8 0,1-5 2 15,0 1 5-15,3-5-1 0,-1 0-1 0,2-3 3 0,2-3 0 0,-1 0-3 16,2-2-7-16,1-1-2 0,-3-3-3 0,0-1-9 0,2-2-14 16,0-3-1-16,-1 0 5 0,1-2-17 0,1-2-18 0,1-2-8 0,1 1-4 15,0-2-19-15,1-1-23 0,1 1-18 0,0-1-17 0,0-1-28 0,0 0-28 16,0 0-47-16,0-1-50 0,1-1-67 0,1 1-73 0,-1 1-8 0,2-5 10 16,-1 4 5-16,2-4 3 0,2 2 18 0,-1-1 24 15,0 2 21-15,1-2 20 0,-1 1 31 0,2 0 234 0</inkml:trace>
  <inkml:trace contextRef="#ctx0" brushRef="#br0" timeOffset="49347.7651">21331 9341 52 0,'-2'-3'425'0,"0"2"2"0,-2 0-7 0,-2 0 2 0,1 0 7 15,0 1-5-15,-2 1-10 0,0 1-1 0,-1 3 1 0,-1 2-15 0,-2 2-20 16,-1 1-146-16,-1 2-185 0,-2 2-108 0,-2 1-84 0,1 1-68 0,-1 2-62 16,-1 1-65-16,1 0-65 0,1 3-13 0,0 1 6 0,3-1-1 15,1 1-2-15,2-1 15 0,1 1 19 0,4-2 17 0,1-2 17 16,4 1 31-16,1-4 306 0</inkml:trace>
  <inkml:trace contextRef="#ctx0" brushRef="#br0" timeOffset="51152.3989">24024 6323 0 0,'-4'2'75'0,"1"-2"186"0,3 0 9 16,0 0-3-16,0 0-6 0,0 0 7 0,0 0 11 0,-1-3-6 0,1 3-12 16,0 0 6-16,0 0 11 0,1 0-98 0,-1 0-132 0,0 0-27 15,0 0 4-15,0 0 1 0,0 0 1 0,3 0 18 0,0 0 21 16,-1 1 7-16,0 1-1 0,0-1 5 0,1 1 4 0,0-2 3 0,-1 0 1 16,2 1 10-16,2 1 13 0,0 1 7 0,2-3 8 0,0 3-9 0,3-2-16 15,1 1-8-15,0-1-11 0,1 1-13 0,2-1-19 0,0-1 4 0,-1 2 13 16,2-2-11-16,2 0-16 0,-1 0-2 0,0 0 4 15,2-2-18-15,0 1-23 0,-1-1 4 0,2 1 10 0,0 1-12 0,0-2-18 16,0 1 4-16,0-2 13 0,-1 3-11 0,1-3-18 0,-1 1 7 0,1 1 17 16,-2-2-9-16,1 0-13 0,0 1 8 0,-1-1 17 0,0 2-6 0,-2-2-13 15,1 0 7-15,-2 1 18 0,-1-1-6 0,0 2-14 16,-2-4 13-16,-2 4 20 0,1-4-4 0,-3 4-7 0,-1-4 14 0,-2 4 26 16,0-2-3-16,-2 0-15 0,0 1 14 0,-1-1 20 0,1 2-4 0,0-4-9 15,-1 2 18-15,2-1 23 0,-1-1 1 0,1 1-2 0,-1-2 4 0,-1 1 5 16,1-1-22-16,0 0-34 0,-1 0-13 0,1-3-5 0,1 0-20 15,1-1-23-15,1-2 8 0,2-3 18 0,0 0-16 0,0 0-25 0,1-2-2 16,0 1 1-16,1-1-11 0,-1 2-14 0,0-1 16 0,-1-1 24 16,0 1 9-16,0-1 3 0,2 1 15 0,-2-2 19 0,1 0-14 0,0 0-23 15,1 0 7-15,-1-2 19 0,0 1-8 0,1-2-18 0,-1 1 10 0,0-1 19 16,1 0-11-16,-1 0-17 0,-1 0 10 0,0-1 16 0,0-1-9 0,0 1-15 16,-1-1 10-16,-1 2 16 0,1-2-8 0,-2 1-15 15,1 0 7-15,-1-1 16 0,-1-1-7 0,0 0-11 0,0 0 5 0,-1-1 16 16,-1-2-10-16,1 1-11 0,0-1 10 0,-1 1 19 0,1-2-5 0,-2 2-11 15,2-2 4-15,-2 2 13 0,1-2-10 0,0 2-13 0,0-2 6 0,0 1 14 16,1-1-7-16,0 1-13 0,-1-1 6 0,1 2 11 0,0-2-11 16,-1 2-17-16,2-1 5 0,-1 1 11 0,0 1-7 0,1-1-10 15,-2 0 5-15,2 1 11 0,-1-2-7 0,1 1-12 0,0 0 3 0,0-2 12 16,0 0-4-16,0 0-13 0,-1-1 5 0,1 0 12 0,-2-1-7 0,1 0-11 16,0 0 7-16,-2 0 14 0,2 0-4 0,-2 1-8 0,0-1 7 15,-1 1 13-15,2-1-4 0,-2 2-7 0,0-2 8 0,0 1 14 16,0 0 5-16,0 1 2 0,0 0 7 0,0 0 10 0,0 2-5 0,0 0-11 15,0 2 1-15,0 2 10 0,0-1-7 0,-2 1-10 16,1 2 3-16,0-2 6 0,-1 2-7 0,1 1-13 0,-2 1-5 0,1-2-2 16,-1 2-8-16,0 2-10 0,1 0 5 0,-1 0 7 0,-1 0-5 15,0 2-10-15,0-1 3 0,0 2 6 0,-1 1-6 0,1-2-10 16,-2 2 4-16,0 0 6 0,-1 0-6 0,0 2-9 0,-1-2 3 0,-1 0 7 16,-2 0-2-16,-1 1-10 0,-1-1 7 0,-3 0 7 15,0 0-5-15,-3 0-8 0,1-1 5 0,-4-1 11 0,2-1-3 0,-1 2-7 16,0-2 4-16,-1 0 7 0,1 0-1 0,0 0-6 15,-1 3 5-15,1-3 5 0,1 1-2 0,-1 1-7 0,1 1 5 0,-2 0 8 16,2-2-2-16,0 1-8 0,2-1 7 0,-2 1 7 0,1 1-5 16,-1-2-4-16,1-1 2 0,1 2 4 0,-1-1-3 0,0 1-6 15,-1-2 4-15,0 1 5 0,-1-1-3 0,0 2-9 0,-1-4 5 0,0 4 5 16,-2-2-4-16,1 0-9 0,-1 3 3 0,0-3 8 16,0 1-5-16,0 2-6 0,-1 0 4 0,-2 0 7 0,0 2-4 0,1 1-4 15,-2-2 3-15,0 2 6 0,1 0-3 0,-1 2-6 0,3-2 3 16,-1 0 8-16,2 3-2 0,2-2-6 0,2 2 3 0,2 0 6 15,1 0-3-15,2 2-6 0,2-2 3 0,1 1 4 16,1 2-1-16,2-1-6 0,1 2 6 0,0-2 6 0,1 2-4 0,1-1-8 16,0 2 4-16,1-1 4 0,0 1-1 0,-2-2-7 0,0 3 5 15,1-3 2-15,-1 1-2 0,-1 1-7 0,0-1 4 0,-1 1 5 16,-2-1-2-16,0 1-8 0,-1 1 4 0,0 1 8 0,-1 1-4 0,-2 1-5 16,1-2 0-16,-1 4 7 0,0-2-2 0,1 0-7 15,-2 3 4-15,0-3 7 0,-2 1-3 0,0 1-6 0,-1 1 1 0,-2 0 7 16,-1-2-4-16,0 2-4 0,-2 0 5 0,1 0 2 0,-1-1-1 15,0 1-6-15,0-2 5 0,1 1 7 0,-1 1-5 0,2-3-7 16,0 1 2-16,0 1 1 0,0-2-5 0,1 0-4 0,1 0-6 0,-1 0-3 16,1 0-9-16,1 0-12 0,0-2-10 0,2 1-13 15,0 1-19-15,2-3-18 0,0 0-34 0,3 1-40 0,0-1-23 0,2 0-20 16,0-1-24-16,1 1-26 0,1 0-35 0,1-2-40 0,2-1-34 16,0 2-39-16,1-4 0 0,1 1 11 0,0-1 14 0,3-1 17 15,0-1 38-15,3-2 40 0,1 0 25 0,1-2 22 0</inkml:trace>
  <inkml:trace contextRef="#ctx0" brushRef="#br0" timeOffset="51501.4828">22857 2570 0 0,'-14'-1'159'0,"-4"-1"9"0,1 2 10 15,0 0 14-15,-3 2 17 0,1 1 16 0,-2 0 18 0,-1 3-20 0,1 0-29 16,-3 3-16-16,1-2-10 0,-2 4-12 0,1-2-10 0,0 3 5 16,0 0 11-16,1 0-10 0,2 1-17 0,0 1-8 0,2 1-4 15,0 0-18-15,2 3-25 0,1-2-1 0,1 1 5 0,2 2-19 0,1-1-31 16,1 2-1-16,3-1 8 0,2 2-13 0,0 0-19 0,4 0 6 15,2 2 12-15,4-2-7 0,4 3-19 0,5-2 5 0,4 1 12 16,5 1-16-16,3-2-28 0,4 1-4 0,5-1 2 0,3-1-28 16,2-1-31-16,2-1-10 0,3-2-4 0,0-2-26 0,1 0-35 15,1-2-32-15,-1-1-31 0,2-1-46 0,-2-2-53 0,0-2-2 16,1 1 16-16,-2-2 7 0,0-2 6 0,0 1 21 0,-3-4 25 16,0-1 13-16,1 0 31 0</inkml:trace>
  <inkml:trace contextRef="#ctx0" brushRef="#br0" timeOffset="53686.8674">8467 4050 0 0,'4'-4'156'0,"-2"2"190"0,0-2 10 15,-2 2-7-15,1 0-10 0,0-1 5 0,1 2 5 0,-2 1-2 0,0 0-11 16,0 0 10-16,1 1 11 0,0 2-88 0,1 0-118 16,-1 2-61-16,-1 2-43 0,1 2-19 0,-1 0-10 0,0 2 15 0,-1 2 21 15,0 0 5-15,-1 3 1 0,1 0 13 0,-2 0 17 0,1 1-3 16,-1 1-10-16,0-1 1 0,-1 2 3 0,0-1-5 0,0 1-8 15,0 2 1-15,0-1 1 0,-1 1-7 0,0 0-10 0,-2 0-8 0,0 0-8 16,1 0-7-16,-2-1-9 0,0-1-4 0,0-1-4 16,0-1-2-16,1-3-4 0,0 0-1 0,2-4-1 0,0-1 1 0,1-2 6 15,1-1 0-15,2-2-3 0,-1-3-9 0,2-1-11 16,0 0-11-16,2-5-8 0,0-1-11 0,1-2-7 0,2-3-4 0,1-4-4 16,2 0-17-16,0-4-20 0,1-2-9 0,2-2-3 0,1-2-9 15,0 0-9-15,0-3 15 0,1 1 18 0,-1-2 7 0,1 1 5 16,-1 0 20-16,2 0 20 0,-2 2 11 0,1-1 5 0,-1 2 29 15,1 1 38-15,-1 1 17 0,0 3 8 0,0-1 16 0,-1 3 17 16,-2 3-2-16,1 0-11 0,-2 2 3 0,-2 4 3 0,0 0-12 0,-1 3-17 16,0 1-4-16,1 3 0 0,-1 2-13 0,0 0-17 15,1 2-11-15,0 3-5 0,1 1-10 0,0 3-8 0,1 0-1 0,0 3 1 16,0 1 2-16,0 2 5 0,-2 2 0 0,1 1 3 0,0 0-3 16,-2 2-4-16,-1 0-4 0,-1 3-4 0,-1 0-3 0,0 0-4 15,-4 2-4-15,0 0-2 0,-2 0-5 0,-2 1-5 0,0 0-1 0,-4-1-1 16,0 0-5-16,-2-1-3 0,-2 0 1 0,0-2 2 15,-1-2 2-15,-1 0-1 0,0-4 4 0,0 1 4 0,-1-4 0 0,-1 1 0 16,0-4 4-16,0-1 11 0,0-2-3 0,0-2-3 16,0-2 8-16,0-1 11 0,1-4 5 0,1 0 0 0,0-2 14 0,3-2 14 15,1-1 8-15,2-1 5 0,2-1 11 0,2 0 14 0,2-2 6 16,1 0 5-16,2 0 2 0,2 1 4 0,3-1-4 0,0 1-4 16,3-1-6-16,1 2-4 0,2-1-10 0,1 2-10 0,2-1-7 0,1 1-10 15,-1 2-7-15,3 0-7 0,0 1-11 0,1 2-11 16,1 0-2-16,-1 1 2 0,2 1-7 0,1-1-10 0,-2 1-1 0,2 1 1 15,2 0-7-15,-2 1-7 0,1-1-1 0,2 2-2 0,-2-1-11 16,0 0-10-16,1 0-7 0,-1 0-4 0,-1 1-5 0,-1-1-7 16,-1 0-4-16,-2 1-3 0,-1 1 0 0,-2-2 0 0,-2 1-1 15,-2 1-4-15,-1 0 5 0,-1 1 9 0,-2 0 3 0,-2-1 2 16,-2 2 14-16,-1 0 14 0,-1 0 12 0,-2 1 8 0,1 0 22 16,-4 1 22-16,0 0 11 0,-1 1 0 0,-1 0 14 0,-1 0 13 0,1 0 0 15,-2 1-8-15,2-1 7 0,0-1 10 0,2 1-5 0,-1-1-10 16,3-1-6-16,0-1-3 0,1-2-10 0,2 1-16 0,0-2-1 15,1-2-1-15,1 3-4 0,2-2-4 0,1-1-1 0,1-1 1 16,3-1-2-16,0 0-5 0,3-2-4 0,1 1-1 0,1-3-3 16,2 0-4-16,1-1-1 0,-2-1 2 0,2 0-7 0,-1 0-13 15,-2-1 1-15,1 2 1 0,-2 1-5 0,-2 0-2 0,0 0 1 0,-4 1 6 16,1 2 0-16,-3-1-2 0,0 2 7 0,-1 0 8 16,-3 2-1-16,0 0-3 0,0 0 9 0,0 0 12 0,0 0 3 0,0 0 0 15,0 0 9-15,-3 2 11 0,2 0-1 0,-2 0-4 0,0 1 5 16,1 0 7-16,-1 1-5 0,0 0-5 0,1 0 1 0,0 1 6 15,1 0-5-15,0 0-4 0,1-2-1 0,1 2 1 0,2-1-9 0,-1-1-11 16,4 0-7-16,-1-1-7 0,2 1-16 0,2-1-22 16,2-1-4-16,1-1-4 0,1 0-20 0,0-1-25 0,3 0-11 0,0-2-5 15,2 1-21-15,-1-2-21 0,0 1-2 0,1-1 5 16,-2 1 0-16,1-2 0 0,-1 1 18 0,0 1 21 0,-1-1 8 0,-2 0 2 16,0 1 29-16,-2 0 39 0,-2 1 15 0,-1 0 8 0,-1-1 37 15,-2 2 48-15,1 1 16 0,-2 0 8 0,-2 1 26 0,0 0 31 16,-1 3 10-16,0 0 10 0,-1 0 13 0,-1 4 15 15,0-1-5-15,-2 1-7 0,-1 2 0 0,0 2 3 0,-1 0-18 0,-1 1-24 16,0 1-12-16,-1 1-6 0,-1 2-19 0,-1-1-25 0,-1 2-10 0,1 2-12 16,0-1-12-16,-2 0-10 0,0 1-8 0,1 0-8 15,-1-2-1-15,0 0 0 0,1-2-4 0,-1 0-5 0,2-3 1 0,-1 0 4 16,1-2-2-16,1-1-3 0,1-3 3 0,1 0 4 16,0-2 1-16,1-1-4 0,0-2-4 0,1-1-6 0,-2-1-21 0,2-1-27 15,0-3-42-15,-1 1-42 0,1-3-51 0,0-3-49 0,0 0-49 16,1-3-47-16,1-1-61 0,-1-4-59 0,0-1-17 0,2-1-3 15,0-2 3-15,-1-2 4 0,0 1 20 0,0-4 26 0,0 0 40 0,0 1 46 16</inkml:trace>
  <inkml:trace contextRef="#ctx0" brushRef="#br0" timeOffset="53845.1501">9313 4049 294 0,'6'-6'411'0,"-1"0"-2"0,0 0-7 0,1 1 3 0,-2 0 6 15,-2 0-10-15,0 3-16 0,-1 0-10 0,-1 2-7 0,0 0-52 0,0 0-61 16,0 2-153-16,0 3-181 0,-1 0-94 0,-2 2-67 0,0 2-67 16,1 3-65-16,-1 0-24 0,-1 3-12 0,1 0 7 0,-1 2 16 15,0 0 10-15,0 1 9 0,2 1 15 0,-1 0 16 0,0 1 35 0,2 0 254 16</inkml:trace>
  <inkml:trace contextRef="#ctx0" brushRef="#br0" timeOffset="55138.8063">11719 4783 171 0,'-7'1'264'15,"-1"1"-5"-15,-1-2-8 0,-1 1 4 0,0 2 9 0,-2 1-6 0,0 2-8 16,-2 1 5-16,1 2 9 0,-3 0-73 0,0 2-101 0,-1 1-39 0,-2 1-21 16,-1 0-17-16,-1 3-11 0,-1 1 14 0,-2 1 22 0,-1 1 11 0,-2 1 10 15,1 3 20-15,-4 0 22 0,0 2 10 0,-1 2 7 0,-1-1 10 16,-1 2 10-16,-1 0 6 0,0 1 3 0,-1 1 0 0,0 1-3 16,-1 1 0-16,-1-1 1 0,0 1-19 0,-2 2-24 0,0-1-6 0,-1 2-1 15,-1-1-20-15,0 1-21 0,-1-2 1 0,0 1 7 0,0-1-8 0,0 0-17 16,-2-1 11-16,1-1 14 0,-1 1-7 0,0-1-16 0,0-1 8 15,0-1 13-15,0 1-6 0,0-2-12 0,0-1 6 0,0 0 10 0,1-1-7 16,-1-2-13-16,2-2-1 0,-1 1 8 0,2-2-10 0,1-2-19 16,1 1 1-16,2-1 2 0,2-2-11 0,3-2-19 0,0-2-8 0,4 1-5 15,1-4-24-15,5-1-30 0,0-1-21 0,5-2-20 0,2-3-38 0,3 0-44 16,3-3-65-16,1 0-70 0,4-2-64 0,3-2-67 0,2-2-11 16,2-3 7-16,3-3 4 0,5-2 7 0,4-2 17 0,1-2 26 15,2-3 23-15,4-2 22 0,-1-1 39 0,2 2 282 0</inkml:trace>
  <inkml:trace contextRef="#ctx0" brushRef="#br0" timeOffset="55406.0578">9983 5688 139 0,'-14'7'404'0,"1"-1"10"0,1 1 10 0,-1 1-1 0,-1-2-6 15,1 3 8-15,-3 1 16 0,0 4-3 0,0 1-8 0,-1 3 11 16,-1 0 18-16,1 4-141 0,-2 1-190 0,2 1-52 0,-2 1-7 15,2 1-12-15,0 1-12 0,-1 1 12 0,2 1 18 0,0 1-7 0,2 0-14 16,0 0-2-16,1 1 4 0,2-1-8 0,2-1-14 0,1 1 1 0,1-3 5 16,3-2-4-16,3-1-10 0,2-3 1 0,3-1 6 0,3-2-17 15,2-2-17-15,3-2-13 0,3-1-5 0,4-4-25 0,1 0-29 0,2-3-25 16,4-3-20-16,0-1-41 0,4-4-45 0,2-1-71 0,1-1-73 16,3-5-66-16,1 0-64 0,3-3-11 0,2-2 4 0,-1-2 5 0,2-1 6 15,-1-1 21-15,1 0 29 0,0-1 23 0,-3-1 25 0,0-1 37 0,-3 2 300 16</inkml:trace>
</inkml:ink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488D28-6AFE-46ED-ACD9-21FB3CCF834E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93B2C-FAE0-4D2D-9784-F7B099439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93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CBCFE-FE81-4765-9405-51A0505B2D2D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12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982B-5A80-48E9-83A5-F6D2E0DF26E7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2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14A77-5939-45D1-A6A8-61A07586F82D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294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486C0-EAC3-473D-83D7-F0CCEC4FA097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1752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A5C1D-9BAD-4AF1-8074-ACDE6C94613E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58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66E-F620-40D6-B551-521FEF392FDC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96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4C76-7C63-4841-9263-16830C2BA9F4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40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D873C-B9E0-4582-A1F5-BA08350E29A3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147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C45CE3-498C-4E3A-A2FB-5AC62E9B09B4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991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188977"/>
            <a:ext cx="8421624" cy="1326321"/>
          </a:xfrm>
        </p:spPr>
        <p:txBody>
          <a:bodyPr/>
          <a:lstStyle>
            <a:lvl1pPr algn="l"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1709928"/>
            <a:ext cx="8421624" cy="4379976"/>
          </a:xfrm>
        </p:spPr>
        <p:txBody>
          <a:bodyPr/>
          <a:lstStyle>
            <a:lvl1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59052" y="6194172"/>
            <a:ext cx="2057400" cy="365125"/>
          </a:xfrm>
        </p:spPr>
        <p:txBody>
          <a:bodyPr/>
          <a:lstStyle/>
          <a:p>
            <a:fld id="{8556B126-3F53-44C6-85E2-781A720BAC6B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346" y="6194172"/>
            <a:ext cx="5004649" cy="365125"/>
          </a:xfrm>
        </p:spPr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5509" y="6194172"/>
            <a:ext cx="565159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720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33B7C-E7BE-41BD-9CEB-0C789B066B7B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553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9955B-03CA-4B0B-80E6-680326B8AB15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6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A6E21-16DC-4357-B40D-D32EF10AFFC9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07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C1D20-0129-493F-95C6-776F3194898E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17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ECD7D-CA0D-4D2E-8EDB-95EE2938F4AB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27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40A60-9A7E-40FD-A8B0-42B535E7CD0B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09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1F09C-C96D-481B-93BF-A936C2B5E6D4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8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80327-9A14-40C7-B7EF-E91B02A30221}" type="datetime1">
              <a:rPr lang="en-US" smtClean="0"/>
              <a:t>9/29/2024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616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-fn5xiTAlKYejMxbxp3w8V6iOxLI31sP" TargetMode="External"/><Relationship Id="rId2" Type="http://schemas.openxmlformats.org/officeDocument/2006/relationships/hyperlink" Target="https://github.com/huynguyen82/C-4TNU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forge.net/projects/orwelldevcpp/" TargetMode="External"/><Relationship Id="rId2" Type="http://schemas.openxmlformats.org/officeDocument/2006/relationships/hyperlink" Target="https://github.com/huynguyen82/C-4TNUT/blob/main/Ch%E1%BA%A1y_c++%20tr%C3%AAn%20GoogleColab.ipyn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learn.io/sharing/su-dung-file-sieu-co-ban-voi-cp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Tin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- TNUT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TS. Nguyễn Văn Huy, BM Công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</a:t>
            </a:r>
          </a:p>
          <a:p>
            <a:r>
              <a:rPr lang="en-US" dirty="0" smtClean="0"/>
              <a:t>Khoa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- </a:t>
            </a:r>
            <a:r>
              <a:rPr lang="en-US" dirty="0" err="1" smtClean="0"/>
              <a:t>Trường</a:t>
            </a:r>
            <a:r>
              <a:rPr lang="en-US" dirty="0" smtClean="0"/>
              <a:t> ĐH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endParaRPr lang="en-US" dirty="0" smtClean="0"/>
          </a:p>
          <a:p>
            <a:r>
              <a:rPr lang="en-US" dirty="0" smtClean="0"/>
              <a:t>ĐH Thái </a:t>
            </a:r>
            <a:r>
              <a:rPr lang="en-US" dirty="0" err="1" smtClean="0"/>
              <a:t>Nguyên</a:t>
            </a:r>
            <a:endParaRPr lang="en-US" dirty="0" smtClean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github.com/huynguyen82/C-4TNUT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www.youtube.com/playlist?list=PL-fn5xiTAlKYejMxbxp3w8V6iOxLI31sP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Tin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iv.1.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4.1.2. </a:t>
            </a:r>
            <a:r>
              <a:rPr lang="en-US" dirty="0" err="1" smtClean="0"/>
              <a:t>Câu</a:t>
            </a:r>
            <a:r>
              <a:rPr lang="en-US" dirty="0"/>
              <a:t> </a:t>
            </a:r>
            <a:r>
              <a:rPr lang="en-US" dirty="0" err="1" smtClean="0"/>
              <a:t>lệnh</a:t>
            </a:r>
            <a:r>
              <a:rPr lang="en-US" dirty="0"/>
              <a:t> </a:t>
            </a:r>
            <a:r>
              <a:rPr lang="en-US" dirty="0" err="1" smtClean="0"/>
              <a:t>rẽ</a:t>
            </a:r>
            <a:r>
              <a:rPr lang="en-US" dirty="0" smtClean="0"/>
              <a:t> </a:t>
            </a:r>
            <a:r>
              <a:rPr lang="en-US" dirty="0" err="1" smtClean="0"/>
              <a:t>nhánh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hằng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: switch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774" y="2376204"/>
            <a:ext cx="4437043" cy="431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0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iv.1.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VD </a:t>
            </a:r>
            <a:r>
              <a:rPr lang="en-US" dirty="0" err="1" smtClean="0"/>
              <a:t>về</a:t>
            </a:r>
            <a:r>
              <a:rPr lang="en-US" dirty="0" smtClean="0"/>
              <a:t> switch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97320" y="1894680"/>
              <a:ext cx="6752160" cy="3961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1560" y="1890000"/>
                <a:ext cx="6760440" cy="396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526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iv.2.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 smtClean="0"/>
              <a:t>lặp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Khái</a:t>
            </a:r>
            <a:r>
              <a:rPr lang="en-US" dirty="0" smtClean="0"/>
              <a:t> </a:t>
            </a:r>
            <a:r>
              <a:rPr lang="en-US" dirty="0" err="1" smtClean="0"/>
              <a:t>niệm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Con </a:t>
            </a:r>
            <a:r>
              <a:rPr lang="en-US" dirty="0" err="1" smtClean="0"/>
              <a:t>người</a:t>
            </a:r>
            <a:r>
              <a:rPr lang="en-US" dirty="0" smtClean="0"/>
              <a:t>: </a:t>
            </a:r>
            <a:r>
              <a:rPr lang="en-US" dirty="0" err="1" smtClean="0"/>
              <a:t>Có</a:t>
            </a:r>
            <a:r>
              <a:rPr lang="en-US" dirty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r>
              <a:rPr lang="en-US" dirty="0" smtClean="0"/>
              <a:t> </a:t>
            </a:r>
            <a:r>
              <a:rPr lang="en-US" dirty="0" err="1" smtClean="0"/>
              <a:t>ngày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,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nguyên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=&gt;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ăn</a:t>
            </a:r>
            <a:r>
              <a:rPr lang="en-US" dirty="0" smtClean="0"/>
              <a:t>, </a:t>
            </a:r>
            <a:r>
              <a:rPr lang="en-US" dirty="0" err="1" smtClean="0"/>
              <a:t>vệ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cá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, </a:t>
            </a:r>
            <a:r>
              <a:rPr lang="en-US" dirty="0" err="1" smtClean="0"/>
              <a:t>đi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,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hỏi</a:t>
            </a:r>
            <a:r>
              <a:rPr lang="en-US" dirty="0" smtClean="0"/>
              <a:t> </a:t>
            </a:r>
            <a:r>
              <a:rPr lang="en-US" dirty="0" err="1" smtClean="0"/>
              <a:t>thăm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,…</a:t>
            </a:r>
          </a:p>
          <a:p>
            <a:pPr lvl="1"/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: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lần</a:t>
            </a:r>
            <a:r>
              <a:rPr lang="en-US" dirty="0" smtClean="0"/>
              <a:t> </a:t>
            </a:r>
            <a:r>
              <a:rPr lang="en-US" dirty="0" err="1" smtClean="0"/>
              <a:t>nhưng</a:t>
            </a:r>
            <a:r>
              <a:rPr lang="en-US" dirty="0" smtClean="0"/>
              <a:t> </a:t>
            </a:r>
            <a:r>
              <a:rPr lang="en-US" dirty="0" err="1" smtClean="0"/>
              <a:t>cùng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, </a:t>
            </a:r>
            <a:r>
              <a:rPr lang="en-US" dirty="0" err="1" smtClean="0"/>
              <a:t>cùng</a:t>
            </a:r>
            <a:r>
              <a:rPr lang="en-US" dirty="0" smtClean="0"/>
              <a:t> </a:t>
            </a:r>
            <a:r>
              <a:rPr lang="en-US" dirty="0" err="1" smtClean="0"/>
              <a:t>nhiệm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, ..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75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iv.2.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lặp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Có</a:t>
            </a:r>
            <a:r>
              <a:rPr lang="en-US" dirty="0" smtClean="0"/>
              <a:t> 3 </a:t>
            </a:r>
            <a:r>
              <a:rPr lang="en-US" dirty="0" err="1" smtClean="0"/>
              <a:t>loại</a:t>
            </a:r>
            <a:r>
              <a:rPr lang="en-US" dirty="0" smtClean="0"/>
              <a:t> </a:t>
            </a:r>
            <a:r>
              <a:rPr lang="en-US" dirty="0" err="1" smtClean="0"/>
              <a:t>vòng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c++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lần</a:t>
            </a:r>
            <a:r>
              <a:rPr lang="en-US" dirty="0" smtClean="0"/>
              <a:t> </a:t>
            </a:r>
            <a:r>
              <a:rPr lang="en-US" dirty="0" err="1" smtClean="0"/>
              <a:t>biết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 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còn</a:t>
            </a:r>
            <a:r>
              <a:rPr lang="en-US" dirty="0" smtClean="0"/>
              <a:t> </a:t>
            </a:r>
            <a:r>
              <a:rPr lang="en-US" dirty="0" err="1" smtClean="0"/>
              <a:t>đúng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nhiệm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1 </a:t>
            </a:r>
            <a:r>
              <a:rPr lang="en-US" dirty="0" err="1" smtClean="0"/>
              <a:t>nhiệm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sai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iv.2.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lặp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4440" y="865800"/>
              <a:ext cx="9133920" cy="53913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920" y="861480"/>
                <a:ext cx="9144360" cy="540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239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64040" y="86040"/>
              <a:ext cx="7947360" cy="60732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6480" y="80640"/>
                <a:ext cx="7961400" cy="608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274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1400" y="116640"/>
              <a:ext cx="8817480" cy="58168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920" y="113400"/>
                <a:ext cx="8826480" cy="582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196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61640" y="68400"/>
              <a:ext cx="8460360" cy="41414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120" y="62640"/>
                <a:ext cx="8467200" cy="414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69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82240" y="105480"/>
              <a:ext cx="7753320" cy="4953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9360" y="99720"/>
                <a:ext cx="7761240" cy="496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480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5320" y="177120"/>
              <a:ext cx="7734600" cy="52894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170640"/>
                <a:ext cx="7748640" cy="530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946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416785"/>
              </p:ext>
            </p:extLst>
          </p:nvPr>
        </p:nvGraphicFramePr>
        <p:xfrm>
          <a:off x="685346" y="2138809"/>
          <a:ext cx="7765322" cy="36253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0573">
                  <a:extLst>
                    <a:ext uri="{9D8B030D-6E8A-4147-A177-3AD203B41FA5}">
                      <a16:colId xmlns:a16="http://schemas.microsoft.com/office/drawing/2014/main" val="4034450482"/>
                    </a:ext>
                  </a:extLst>
                </a:gridCol>
                <a:gridCol w="4733165">
                  <a:extLst>
                    <a:ext uri="{9D8B030D-6E8A-4147-A177-3AD203B41FA5}">
                      <a16:colId xmlns:a16="http://schemas.microsoft.com/office/drawing/2014/main" val="3141181772"/>
                    </a:ext>
                  </a:extLst>
                </a:gridCol>
                <a:gridCol w="2361584">
                  <a:extLst>
                    <a:ext uri="{9D8B030D-6E8A-4147-A177-3AD203B41FA5}">
                      <a16:colId xmlns:a16="http://schemas.microsoft.com/office/drawing/2014/main" val="1137404380"/>
                    </a:ext>
                  </a:extLst>
                </a:gridCol>
              </a:tblGrid>
              <a:tr h="319926"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Stt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Nội dung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CĐR học phần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1669698"/>
                  </a:ext>
                </a:extLst>
              </a:tr>
              <a:tr h="675339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u="sng" strike="sngStrike" dirty="0" err="1">
                          <a:effectLst/>
                        </a:rPr>
                        <a:t>Chương</a:t>
                      </a:r>
                      <a:r>
                        <a:rPr lang="en-US" sz="1300" u="sng" strike="sngStrike" dirty="0">
                          <a:effectLst/>
                        </a:rPr>
                        <a:t> </a:t>
                      </a:r>
                      <a:r>
                        <a:rPr lang="en-US" sz="1300" u="sng" strike="sngStrike" dirty="0" smtClean="0">
                          <a:effectLst/>
                        </a:rPr>
                        <a:t>0: </a:t>
                      </a:r>
                      <a:r>
                        <a:rPr lang="en-US" sz="1300" u="sng" strike="sngStrike" dirty="0" err="1">
                          <a:effectLst/>
                        </a:rPr>
                        <a:t>Cách</a:t>
                      </a:r>
                      <a:r>
                        <a:rPr lang="en-US" sz="1300" u="sng" strike="sngStrike" dirty="0">
                          <a:effectLst/>
                        </a:rPr>
                        <a:t> </a:t>
                      </a:r>
                      <a:r>
                        <a:rPr lang="en-US" sz="1300" u="sng" strike="sngStrike" dirty="0" err="1">
                          <a:effectLst/>
                        </a:rPr>
                        <a:t>sử</a:t>
                      </a:r>
                      <a:r>
                        <a:rPr lang="en-US" sz="1300" u="sng" strike="sngStrike" dirty="0">
                          <a:effectLst/>
                        </a:rPr>
                        <a:t> </a:t>
                      </a:r>
                      <a:r>
                        <a:rPr lang="en-US" sz="1300" u="sng" strike="sngStrike" dirty="0" err="1">
                          <a:effectLst/>
                        </a:rPr>
                        <a:t>dụng</a:t>
                      </a:r>
                      <a:r>
                        <a:rPr lang="en-US" sz="1300" u="sng" strike="sngStrike" dirty="0">
                          <a:effectLst/>
                        </a:rPr>
                        <a:t> Word, Excel, </a:t>
                      </a:r>
                      <a:r>
                        <a:rPr lang="en-US" sz="1300" u="sng" strike="sngStrike" dirty="0" err="1">
                          <a:effectLst/>
                        </a:rPr>
                        <a:t>Powerpoint</a:t>
                      </a:r>
                      <a:endParaRPr lang="en-US" sz="1000" u="sng" strike="sngStrike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G1.1, G2.1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4711266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strike="sngStrike" dirty="0" err="1">
                          <a:effectLst/>
                        </a:rPr>
                        <a:t>Chương</a:t>
                      </a:r>
                      <a:r>
                        <a:rPr lang="en-US" sz="1300" strike="sngStrike" dirty="0">
                          <a:effectLst/>
                        </a:rPr>
                        <a:t> </a:t>
                      </a:r>
                      <a:r>
                        <a:rPr lang="en-US" sz="1300" strike="sngStrike" dirty="0" smtClean="0">
                          <a:effectLst/>
                        </a:rPr>
                        <a:t>1: </a:t>
                      </a:r>
                      <a:r>
                        <a:rPr lang="en-US" sz="1300" strike="sngStrike" dirty="0" err="1">
                          <a:effectLst/>
                        </a:rPr>
                        <a:t>Mở</a:t>
                      </a:r>
                      <a:r>
                        <a:rPr lang="en-US" sz="1300" strike="sngStrike" dirty="0">
                          <a:effectLst/>
                        </a:rPr>
                        <a:t> </a:t>
                      </a:r>
                      <a:r>
                        <a:rPr lang="en-US" sz="1300" strike="sngStrike" dirty="0" err="1">
                          <a:effectLst/>
                        </a:rPr>
                        <a:t>đầu</a:t>
                      </a:r>
                      <a:endParaRPr lang="en-US" sz="1000" strike="sngStrike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5329766"/>
                  </a:ext>
                </a:extLst>
              </a:tr>
              <a:tr h="67507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Chương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smtClean="0">
                          <a:solidFill>
                            <a:schemeClr val="bg1"/>
                          </a:solidFill>
                          <a:effectLst/>
                        </a:rPr>
                        <a:t>2: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Các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thành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phần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các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kiểu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dữ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liệu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cơ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bản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và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các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phép</a:t>
                      </a:r>
                      <a:r>
                        <a:rPr lang="en-US" sz="1300" b="0" strike="sngStrike" spc="-3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300" b="0" strike="sngStrike" spc="-30" dirty="0" err="1">
                          <a:solidFill>
                            <a:schemeClr val="bg1"/>
                          </a:solidFill>
                          <a:effectLst/>
                        </a:rPr>
                        <a:t>toán</a:t>
                      </a:r>
                      <a:endParaRPr lang="en-US" sz="1000" b="0" strike="sng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85070522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b="1" dirty="0" err="1">
                          <a:effectLst/>
                        </a:rPr>
                        <a:t>Chương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smtClean="0">
                          <a:effectLst/>
                        </a:rPr>
                        <a:t>3: </a:t>
                      </a:r>
                      <a:r>
                        <a:rPr lang="en-US" sz="1300" b="1" dirty="0" err="1">
                          <a:effectLst/>
                        </a:rPr>
                        <a:t>Các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thao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tác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nhập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xuất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dữ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liệu</a:t>
                      </a:r>
                      <a:endParaRPr lang="en-US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1662145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b="1" dirty="0" err="1">
                          <a:effectLst/>
                        </a:rPr>
                        <a:t>Chương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smtClean="0">
                          <a:effectLst/>
                        </a:rPr>
                        <a:t>4: </a:t>
                      </a:r>
                      <a:r>
                        <a:rPr lang="en-US" sz="1300" b="1" dirty="0" err="1">
                          <a:effectLst/>
                        </a:rPr>
                        <a:t>Các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cấu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trúc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điều</a:t>
                      </a:r>
                      <a:r>
                        <a:rPr lang="en-US" sz="1300" b="1" dirty="0">
                          <a:effectLst/>
                        </a:rPr>
                        <a:t> </a:t>
                      </a:r>
                      <a:r>
                        <a:rPr lang="en-US" sz="1300" b="1" dirty="0" err="1">
                          <a:effectLst/>
                        </a:rPr>
                        <a:t>khiển</a:t>
                      </a:r>
                      <a:endParaRPr lang="en-US" sz="1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6590490"/>
                  </a:ext>
                </a:extLst>
              </a:tr>
              <a:tr h="675339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dirty="0" err="1">
                          <a:effectLst/>
                        </a:rPr>
                        <a:t>Chương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smtClean="0">
                          <a:effectLst/>
                        </a:rPr>
                        <a:t>5: </a:t>
                      </a:r>
                      <a:r>
                        <a:rPr lang="en-US" sz="1300" dirty="0" err="1">
                          <a:effectLst/>
                        </a:rPr>
                        <a:t>Hàm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trong</a:t>
                      </a:r>
                      <a:r>
                        <a:rPr lang="en-US" sz="1300" dirty="0">
                          <a:effectLst/>
                        </a:rPr>
                        <a:t> C++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G1.2, G2.2, G2.3, G3.1, 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8878437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dirty="0" err="1">
                          <a:effectLst/>
                        </a:rPr>
                        <a:t>Chương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smtClean="0">
                          <a:effectLst/>
                        </a:rPr>
                        <a:t>6: </a:t>
                      </a:r>
                      <a:r>
                        <a:rPr lang="en-US" sz="1300" dirty="0" err="1">
                          <a:effectLst/>
                        </a:rPr>
                        <a:t>Các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kiểu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dữ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liệu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có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cấu</a:t>
                      </a:r>
                      <a:r>
                        <a:rPr lang="en-US" sz="1300" dirty="0">
                          <a:effectLst/>
                        </a:rPr>
                        <a:t> </a:t>
                      </a:r>
                      <a:r>
                        <a:rPr lang="en-US" sz="1300" dirty="0" err="1">
                          <a:effectLst/>
                        </a:rPr>
                        <a:t>trúc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dirty="0">
                          <a:effectLst/>
                        </a:rPr>
                        <a:t>G1.2, G2.2, G2.3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638024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5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27880" y="188280"/>
              <a:ext cx="8823960" cy="4728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560" y="181800"/>
                <a:ext cx="8836200" cy="473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60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87360" y="149040"/>
              <a:ext cx="8518320" cy="5579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4480" y="143280"/>
                <a:ext cx="8529120" cy="559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330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45400" y="116280"/>
              <a:ext cx="7323480" cy="3972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120" y="110160"/>
                <a:ext cx="7334280" cy="398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802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07680" y="131760"/>
              <a:ext cx="7214400" cy="2717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560" y="128160"/>
                <a:ext cx="7223040" cy="27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629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9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 </a:t>
            </a:r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 smtClean="0"/>
              <a:t> code </a:t>
            </a:r>
            <a:r>
              <a:rPr lang="en-US" dirty="0" err="1" smtClean="0"/>
              <a:t>c++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</a:t>
            </a:r>
            <a:r>
              <a:rPr lang="en-US" dirty="0" err="1" smtClean="0"/>
              <a:t>colab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github.com/huynguyen82/C-4TNUT/blob/main/Ch%E1%BA%A1y_c%2B%2B%20tr%C3%AAn%20GoogleColab.ipynb</a:t>
            </a:r>
            <a:endParaRPr lang="en-US" dirty="0" smtClean="0"/>
          </a:p>
          <a:p>
            <a:r>
              <a:rPr lang="en-US" dirty="0"/>
              <a:t>Dev C++: </a:t>
            </a:r>
            <a:r>
              <a:rPr lang="en-US" dirty="0">
                <a:hlinkClick r:id="rId3"/>
              </a:rPr>
              <a:t>https://sourceforge.net/projects/orwelldevcpp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17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III. </a:t>
            </a: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C+++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endParaRPr lang="en-US" dirty="0" smtClean="0"/>
          </a:p>
          <a:p>
            <a:pPr lvl="1"/>
            <a:r>
              <a:rPr lang="en-US" dirty="0" err="1" smtClean="0"/>
              <a:t>Nhập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bàn</a:t>
            </a:r>
            <a:r>
              <a:rPr lang="en-US" dirty="0" smtClean="0"/>
              <a:t> </a:t>
            </a:r>
            <a:r>
              <a:rPr lang="en-US" dirty="0" err="1" smtClean="0"/>
              <a:t>phím</a:t>
            </a:r>
            <a:r>
              <a:rPr lang="en-US" dirty="0" smtClean="0"/>
              <a:t>: </a:t>
            </a:r>
            <a:r>
              <a:rPr lang="en-US" dirty="0" err="1" smtClean="0"/>
              <a:t>cin</a:t>
            </a:r>
            <a:r>
              <a:rPr lang="en-US" dirty="0" smtClean="0"/>
              <a:t>&gt;&gt;</a:t>
            </a:r>
          </a:p>
          <a:p>
            <a:pPr lvl="1"/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màn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: </a:t>
            </a:r>
            <a:r>
              <a:rPr lang="en-US" dirty="0" err="1" smtClean="0"/>
              <a:t>cout</a:t>
            </a:r>
            <a:r>
              <a:rPr lang="en-US" dirty="0" smtClean="0"/>
              <a:t>&lt;&lt;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Xuất</a:t>
            </a:r>
            <a:r>
              <a:rPr lang="en-US" dirty="0" smtClean="0"/>
              <a:t> </a:t>
            </a:r>
            <a:r>
              <a:rPr lang="en-US" dirty="0" err="1" smtClean="0"/>
              <a:t>nhập</a:t>
            </a:r>
            <a:r>
              <a:rPr lang="en-US" dirty="0"/>
              <a:t> qua file: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codelearn.io/sharing/su-dung-file-sieu-co-ban-voi-cpp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8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Khái</a:t>
            </a:r>
            <a:r>
              <a:rPr lang="en-US" dirty="0" smtClean="0"/>
              <a:t> </a:t>
            </a:r>
            <a:r>
              <a:rPr lang="en-US" dirty="0" err="1" smtClean="0"/>
              <a:t>niệm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lặp</a:t>
            </a:r>
            <a:endParaRPr lang="en-US" dirty="0" smtClean="0"/>
          </a:p>
          <a:p>
            <a:pPr lvl="1"/>
            <a:r>
              <a:rPr lang="en-US" dirty="0" err="1" smtClean="0"/>
              <a:t>Khái</a:t>
            </a:r>
            <a:r>
              <a:rPr lang="en-US" dirty="0" smtClean="0"/>
              <a:t> </a:t>
            </a:r>
            <a:r>
              <a:rPr lang="en-US" dirty="0" err="1" smtClean="0"/>
              <a:t>niệm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0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IV.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khiển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logic </a:t>
            </a:r>
            <a:r>
              <a:rPr lang="en-US" dirty="0" err="1" smtClean="0"/>
              <a:t>thường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khiển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8" y="2786955"/>
            <a:ext cx="8438542" cy="335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12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 smtClean="0"/>
              <a:t>khiển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iv.1.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4.1.1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rẽ</a:t>
            </a:r>
            <a:r>
              <a:rPr lang="en-US" dirty="0" smtClean="0"/>
              <a:t> </a:t>
            </a:r>
            <a:r>
              <a:rPr lang="en-US" dirty="0" err="1" smtClean="0"/>
              <a:t>nhánh</a:t>
            </a:r>
            <a:r>
              <a:rPr lang="en-US" dirty="0" smtClean="0"/>
              <a:t> IF-ELSE</a:t>
            </a:r>
          </a:p>
          <a:p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gì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Cú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r>
              <a:rPr lang="en-US" dirty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endParaRPr lang="en-US" dirty="0" smtClean="0"/>
          </a:p>
          <a:p>
            <a:pPr marL="457200" lvl="1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	</a:t>
            </a:r>
            <a:r>
              <a:rPr lang="en-US" sz="2800" b="1" dirty="0" smtClean="0">
                <a:solidFill>
                  <a:srgbClr val="FFFF00"/>
                </a:solidFill>
              </a:rPr>
              <a:t> if (&lt;</a:t>
            </a:r>
            <a:r>
              <a:rPr lang="en-US" sz="2800" b="1" dirty="0" err="1" smtClean="0">
                <a:solidFill>
                  <a:srgbClr val="FFFF00"/>
                </a:solidFill>
              </a:rPr>
              <a:t>điều</a:t>
            </a:r>
            <a:r>
              <a:rPr lang="en-US" sz="2800" b="1" dirty="0" smtClean="0">
                <a:solidFill>
                  <a:srgbClr val="FFFF00"/>
                </a:solidFill>
              </a:rPr>
              <a:t> </a:t>
            </a:r>
            <a:r>
              <a:rPr lang="en-US" sz="2800" b="1" dirty="0" err="1" smtClean="0">
                <a:solidFill>
                  <a:srgbClr val="FFFF00"/>
                </a:solidFill>
              </a:rPr>
              <a:t>kiện</a:t>
            </a:r>
            <a:r>
              <a:rPr lang="en-US" sz="2800" b="1" dirty="0" smtClean="0">
                <a:solidFill>
                  <a:srgbClr val="FFFF00"/>
                </a:solidFill>
              </a:rPr>
              <a:t>&gt;) [</a:t>
            </a:r>
            <a:r>
              <a:rPr lang="en-US" sz="2800" b="1" dirty="0" err="1" smtClean="0">
                <a:solidFill>
                  <a:srgbClr val="FFFF00"/>
                </a:solidFill>
              </a:rPr>
              <a:t>câu</a:t>
            </a:r>
            <a:r>
              <a:rPr lang="en-US" sz="2800" b="1" dirty="0" smtClean="0">
                <a:solidFill>
                  <a:srgbClr val="FFFF00"/>
                </a:solidFill>
              </a:rPr>
              <a:t> </a:t>
            </a:r>
            <a:r>
              <a:rPr lang="en-US" sz="2800" b="1" dirty="0" err="1" smtClean="0">
                <a:solidFill>
                  <a:srgbClr val="FFFF00"/>
                </a:solidFill>
              </a:rPr>
              <a:t>lệnh</a:t>
            </a:r>
            <a:r>
              <a:rPr lang="en-US" sz="2800" b="1" dirty="0" smtClean="0">
                <a:solidFill>
                  <a:srgbClr val="FFFF00"/>
                </a:solidFill>
              </a:rPr>
              <a:t>]; [else [</a:t>
            </a:r>
            <a:r>
              <a:rPr lang="en-US" sz="2800" b="1" dirty="0" err="1" smtClean="0">
                <a:solidFill>
                  <a:srgbClr val="FFFF00"/>
                </a:solidFill>
              </a:rPr>
              <a:t>câu</a:t>
            </a:r>
            <a:r>
              <a:rPr lang="en-US" sz="2800" b="1" dirty="0" smtClean="0">
                <a:solidFill>
                  <a:srgbClr val="FFFF00"/>
                </a:solidFill>
              </a:rPr>
              <a:t> </a:t>
            </a:r>
            <a:r>
              <a:rPr lang="en-US" sz="2800" b="1" dirty="0" err="1" smtClean="0">
                <a:solidFill>
                  <a:srgbClr val="FFFF00"/>
                </a:solidFill>
              </a:rPr>
              <a:t>lệnh</a:t>
            </a:r>
            <a:r>
              <a:rPr lang="en-US" sz="2800" b="1" dirty="0" smtClean="0">
                <a:solidFill>
                  <a:srgbClr val="FFFF00"/>
                </a:solidFill>
              </a:rPr>
              <a:t>];]</a:t>
            </a:r>
          </a:p>
          <a:p>
            <a:r>
              <a:rPr lang="en-US" dirty="0" err="1" smtClean="0"/>
              <a:t>Cú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r>
              <a:rPr lang="en-US" dirty="0" smtClean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nhiều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=&gt;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  <a:r>
              <a:rPr lang="en-US" dirty="0" err="1" smtClean="0"/>
              <a:t>đưa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{}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gom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r>
              <a:rPr lang="en-US" dirty="0" smtClean="0"/>
              <a:t> 1 </a:t>
            </a:r>
            <a:r>
              <a:rPr lang="en-US" dirty="0" err="1" smtClean="0"/>
              <a:t>khối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	 if(&lt;</a:t>
            </a:r>
            <a:r>
              <a:rPr lang="en-US" b="1" dirty="0" err="1" smtClean="0">
                <a:solidFill>
                  <a:srgbClr val="FFFF00"/>
                </a:solidFill>
              </a:rPr>
              <a:t>điều_kiên</a:t>
            </a:r>
            <a:r>
              <a:rPr lang="en-US" b="1" dirty="0" smtClean="0">
                <a:solidFill>
                  <a:srgbClr val="FFFF00"/>
                </a:solidFill>
              </a:rPr>
              <a:t>&gt;) {[</a:t>
            </a:r>
            <a:r>
              <a:rPr lang="en-US" b="1" dirty="0" err="1" smtClean="0">
                <a:solidFill>
                  <a:srgbClr val="FFFF00"/>
                </a:solidFill>
              </a:rPr>
              <a:t>câu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lệnh</a:t>
            </a:r>
            <a:r>
              <a:rPr lang="en-US" b="1" dirty="0" smtClean="0">
                <a:solidFill>
                  <a:srgbClr val="FFFF00"/>
                </a:solidFill>
              </a:rPr>
              <a:t>;]} </a:t>
            </a:r>
            <a:r>
              <a:rPr lang="en-US" b="1" dirty="0">
                <a:solidFill>
                  <a:srgbClr val="FFFF00"/>
                </a:solidFill>
              </a:rPr>
              <a:t>[</a:t>
            </a:r>
            <a:r>
              <a:rPr lang="en-US" b="1" dirty="0" smtClean="0">
                <a:solidFill>
                  <a:srgbClr val="FFFF00"/>
                </a:solidFill>
              </a:rPr>
              <a:t>else {[</a:t>
            </a:r>
            <a:r>
              <a:rPr lang="en-US" b="1" dirty="0" err="1" smtClean="0">
                <a:solidFill>
                  <a:srgbClr val="FFFF00"/>
                </a:solidFill>
              </a:rPr>
              <a:t>câu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lệnh</a:t>
            </a:r>
            <a:r>
              <a:rPr lang="en-US" b="1" dirty="0" smtClean="0">
                <a:solidFill>
                  <a:srgbClr val="FFFF00"/>
                </a:solidFill>
              </a:rPr>
              <a:t>;]}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11640" y="4079520"/>
              <a:ext cx="3663000" cy="1548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6600" y="4075200"/>
                <a:ext cx="3670560" cy="16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474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iv.1.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VD </a:t>
            </a:r>
            <a:r>
              <a:rPr lang="en-US" dirty="0" err="1" smtClean="0"/>
              <a:t>về</a:t>
            </a:r>
            <a:r>
              <a:rPr lang="en-US" dirty="0" smtClean="0"/>
              <a:t> if-else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40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4909</TotalTime>
  <Words>803</Words>
  <Application>Microsoft Office PowerPoint</Application>
  <PresentationFormat>On-screen Show (4:3)</PresentationFormat>
  <Paragraphs>117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Bookman Old Style</vt:lpstr>
      <vt:lpstr>Calibri</vt:lpstr>
      <vt:lpstr>Rockwell</vt:lpstr>
      <vt:lpstr>Times New Roman</vt:lpstr>
      <vt:lpstr>Damask</vt:lpstr>
      <vt:lpstr>Tin học trong kỹ thuật - TNUT</vt:lpstr>
      <vt:lpstr>PowerPoint Presentation</vt:lpstr>
      <vt:lpstr>Phần mềm thử nghiệm code c++</vt:lpstr>
      <vt:lpstr>III. Xuất nhập trong C+++</vt:lpstr>
      <vt:lpstr>IV. Câu lệnh điều khiển </vt:lpstr>
      <vt:lpstr>PowerPoint Presentation</vt:lpstr>
      <vt:lpstr>IV. Câu lệnh điều khiển </vt:lpstr>
      <vt:lpstr>IV. Câu lệnh điều khiển iv.1. Câu lệnh có điều kiện</vt:lpstr>
      <vt:lpstr>IV. Câu lệnh điều khiển iv.1. Câu lệnh có điều kiện</vt:lpstr>
      <vt:lpstr>IV. Câu lệnh điều khiển iv.1. Câu lệnh có điều kiện</vt:lpstr>
      <vt:lpstr>IV. Câu lệnh điều khiển iv.1. Câu lệnh có điều kiện</vt:lpstr>
      <vt:lpstr>IV. Câu lệnh điều khiển iv.2. Câu lệnh lặp</vt:lpstr>
      <vt:lpstr>IV. Câu lệnh điều khiển iv.2. Câu lệnh lặp</vt:lpstr>
      <vt:lpstr>IV. Câu lệnh điều khiển iv.2. Câu lệnh lặp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180</cp:revision>
  <dcterms:created xsi:type="dcterms:W3CDTF">2024-09-10T04:14:39Z</dcterms:created>
  <dcterms:modified xsi:type="dcterms:W3CDTF">2024-09-29T13:21:54Z</dcterms:modified>
</cp:coreProperties>
</file>

<file path=docProps/thumbnail.jpeg>
</file>